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6"/>
  </p:notesMasterIdLst>
  <p:sldIdLst>
    <p:sldId id="25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F2520-B5F5-43D2-B16B-3E27296A878F}" v="7" dt="2023-05-16T08:55:08.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60" d="100"/>
          <a:sy n="60" d="100"/>
        </p:scale>
        <p:origin x="8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 Bover Armstrong" userId="06c6584f-c233-4abb-b543-cdd7cb83c54a" providerId="ADAL" clId="{5B1F2520-B5F5-43D2-B16B-3E27296A878F}"/>
    <pc:docChg chg="undo custSel modSld modMainMaster">
      <pc:chgData name="Lia Bover Armstrong" userId="06c6584f-c233-4abb-b543-cdd7cb83c54a" providerId="ADAL" clId="{5B1F2520-B5F5-43D2-B16B-3E27296A878F}" dt="2023-05-16T08:55:46.715" v="6" actId="167"/>
      <pc:docMkLst>
        <pc:docMk/>
      </pc:docMkLst>
      <pc:sldChg chg="modSp mod">
        <pc:chgData name="Lia Bover Armstrong" userId="06c6584f-c233-4abb-b543-cdd7cb83c54a" providerId="ADAL" clId="{5B1F2520-B5F5-43D2-B16B-3E27296A878F}" dt="2023-05-16T08:55:46.715" v="6" actId="167"/>
        <pc:sldMkLst>
          <pc:docMk/>
          <pc:sldMk cId="893572123" sldId="256"/>
        </pc:sldMkLst>
        <pc:spChg chg="mod">
          <ac:chgData name="Lia Bover Armstrong" userId="06c6584f-c233-4abb-b543-cdd7cb83c54a" providerId="ADAL" clId="{5B1F2520-B5F5-43D2-B16B-3E27296A878F}" dt="2023-05-16T08:55:08.208" v="1"/>
          <ac:spMkLst>
            <pc:docMk/>
            <pc:sldMk cId="893572123" sldId="256"/>
            <ac:spMk id="5" creationId="{E4C5F255-EAA3-BE4A-B0F3-4D15738BB73E}"/>
          </ac:spMkLst>
        </pc:spChg>
        <pc:spChg chg="mod">
          <ac:chgData name="Lia Bover Armstrong" userId="06c6584f-c233-4abb-b543-cdd7cb83c54a" providerId="ADAL" clId="{5B1F2520-B5F5-43D2-B16B-3E27296A878F}" dt="2023-05-16T08:55:08.208" v="1"/>
          <ac:spMkLst>
            <pc:docMk/>
            <pc:sldMk cId="893572123" sldId="256"/>
            <ac:spMk id="6" creationId="{1045570D-BEE9-FD40-AC9D-C5573E194949}"/>
          </ac:spMkLst>
        </pc:spChg>
        <pc:spChg chg="mod">
          <ac:chgData name="Lia Bover Armstrong" userId="06c6584f-c233-4abb-b543-cdd7cb83c54a" providerId="ADAL" clId="{5B1F2520-B5F5-43D2-B16B-3E27296A878F}" dt="2023-05-16T08:55:08.208" v="1"/>
          <ac:spMkLst>
            <pc:docMk/>
            <pc:sldMk cId="893572123" sldId="256"/>
            <ac:spMk id="8" creationId="{559508D1-C909-2F40-A45D-3340529E0015}"/>
          </ac:spMkLst>
        </pc:spChg>
        <pc:spChg chg="mod">
          <ac:chgData name="Lia Bover Armstrong" userId="06c6584f-c233-4abb-b543-cdd7cb83c54a" providerId="ADAL" clId="{5B1F2520-B5F5-43D2-B16B-3E27296A878F}" dt="2023-05-16T08:55:08.208" v="1"/>
          <ac:spMkLst>
            <pc:docMk/>
            <pc:sldMk cId="893572123" sldId="256"/>
            <ac:spMk id="9" creationId="{4D1F47B2-B8D5-6448-AF78-C2C8A477A09B}"/>
          </ac:spMkLst>
        </pc:spChg>
        <pc:spChg chg="mod">
          <ac:chgData name="Lia Bover Armstrong" userId="06c6584f-c233-4abb-b543-cdd7cb83c54a" providerId="ADAL" clId="{5B1F2520-B5F5-43D2-B16B-3E27296A878F}" dt="2023-05-16T08:55:08.208" v="1"/>
          <ac:spMkLst>
            <pc:docMk/>
            <pc:sldMk cId="893572123" sldId="256"/>
            <ac:spMk id="12" creationId="{021311B2-D754-FC4F-ABB7-96ED2FD87024}"/>
          </ac:spMkLst>
        </pc:spChg>
        <pc:spChg chg="mod">
          <ac:chgData name="Lia Bover Armstrong" userId="06c6584f-c233-4abb-b543-cdd7cb83c54a" providerId="ADAL" clId="{5B1F2520-B5F5-43D2-B16B-3E27296A878F}" dt="2023-05-16T08:55:08.208" v="1"/>
          <ac:spMkLst>
            <pc:docMk/>
            <pc:sldMk cId="893572123" sldId="256"/>
            <ac:spMk id="13" creationId="{6088CC83-B934-A042-B757-9FE500D9CE43}"/>
          </ac:spMkLst>
        </pc:spChg>
        <pc:spChg chg="mod">
          <ac:chgData name="Lia Bover Armstrong" userId="06c6584f-c233-4abb-b543-cdd7cb83c54a" providerId="ADAL" clId="{5B1F2520-B5F5-43D2-B16B-3E27296A878F}" dt="2023-05-16T08:55:08.208" v="1"/>
          <ac:spMkLst>
            <pc:docMk/>
            <pc:sldMk cId="893572123" sldId="256"/>
            <ac:spMk id="21" creationId="{0A39A687-B57E-344E-B0EB-CC851AE164EE}"/>
          </ac:spMkLst>
        </pc:spChg>
        <pc:spChg chg="mod ord">
          <ac:chgData name="Lia Bover Armstrong" userId="06c6584f-c233-4abb-b543-cdd7cb83c54a" providerId="ADAL" clId="{5B1F2520-B5F5-43D2-B16B-3E27296A878F}" dt="2023-05-16T08:55:46.715" v="6" actId="167"/>
          <ac:spMkLst>
            <pc:docMk/>
            <pc:sldMk cId="893572123" sldId="256"/>
            <ac:spMk id="24" creationId="{E86EF4E3-F490-8F4B-8E26-1C5A18BAA28C}"/>
          </ac:spMkLst>
        </pc:spChg>
        <pc:spChg chg="mod">
          <ac:chgData name="Lia Bover Armstrong" userId="06c6584f-c233-4abb-b543-cdd7cb83c54a" providerId="ADAL" clId="{5B1F2520-B5F5-43D2-B16B-3E27296A878F}" dt="2023-05-16T08:55:08.208" v="1"/>
          <ac:spMkLst>
            <pc:docMk/>
            <pc:sldMk cId="893572123" sldId="256"/>
            <ac:spMk id="26" creationId="{186F4A3F-C216-234F-93CB-66F42F9188CA}"/>
          </ac:spMkLst>
        </pc:spChg>
        <pc:spChg chg="mod">
          <ac:chgData name="Lia Bover Armstrong" userId="06c6584f-c233-4abb-b543-cdd7cb83c54a" providerId="ADAL" clId="{5B1F2520-B5F5-43D2-B16B-3E27296A878F}" dt="2023-05-16T08:55:08.208" v="1"/>
          <ac:spMkLst>
            <pc:docMk/>
            <pc:sldMk cId="893572123" sldId="256"/>
            <ac:spMk id="28" creationId="{530E88AB-4548-AB45-AD93-5DF334377856}"/>
          </ac:spMkLst>
        </pc:spChg>
        <pc:spChg chg="mod">
          <ac:chgData name="Lia Bover Armstrong" userId="06c6584f-c233-4abb-b543-cdd7cb83c54a" providerId="ADAL" clId="{5B1F2520-B5F5-43D2-B16B-3E27296A878F}" dt="2023-05-16T08:55:08.208" v="1"/>
          <ac:spMkLst>
            <pc:docMk/>
            <pc:sldMk cId="893572123" sldId="256"/>
            <ac:spMk id="29" creationId="{BFF3743C-83F8-AA4E-AE8F-57FE99FF3138}"/>
          </ac:spMkLst>
        </pc:spChg>
        <pc:spChg chg="mod">
          <ac:chgData name="Lia Bover Armstrong" userId="06c6584f-c233-4abb-b543-cdd7cb83c54a" providerId="ADAL" clId="{5B1F2520-B5F5-43D2-B16B-3E27296A878F}" dt="2023-05-16T08:55:08.208" v="1"/>
          <ac:spMkLst>
            <pc:docMk/>
            <pc:sldMk cId="893572123" sldId="256"/>
            <ac:spMk id="32" creationId="{BA35BCD2-79E9-9F41-9E19-8D79629C13C5}"/>
          </ac:spMkLst>
        </pc:spChg>
        <pc:spChg chg="mod">
          <ac:chgData name="Lia Bover Armstrong" userId="06c6584f-c233-4abb-b543-cdd7cb83c54a" providerId="ADAL" clId="{5B1F2520-B5F5-43D2-B16B-3E27296A878F}" dt="2023-05-16T08:55:08.208" v="1"/>
          <ac:spMkLst>
            <pc:docMk/>
            <pc:sldMk cId="893572123" sldId="256"/>
            <ac:spMk id="34" creationId="{FD4FAD4F-3B34-B043-8A7B-268E6A7D5CF8}"/>
          </ac:spMkLst>
        </pc:spChg>
        <pc:spChg chg="mod">
          <ac:chgData name="Lia Bover Armstrong" userId="06c6584f-c233-4abb-b543-cdd7cb83c54a" providerId="ADAL" clId="{5B1F2520-B5F5-43D2-B16B-3E27296A878F}" dt="2023-05-16T08:55:08.208" v="1"/>
          <ac:spMkLst>
            <pc:docMk/>
            <pc:sldMk cId="893572123" sldId="256"/>
            <ac:spMk id="35" creationId="{A9086D0E-5D63-3D4C-ACC1-966EDFED080B}"/>
          </ac:spMkLst>
        </pc:spChg>
        <pc:spChg chg="mod">
          <ac:chgData name="Lia Bover Armstrong" userId="06c6584f-c233-4abb-b543-cdd7cb83c54a" providerId="ADAL" clId="{5B1F2520-B5F5-43D2-B16B-3E27296A878F}" dt="2023-05-16T08:55:08.208" v="1"/>
          <ac:spMkLst>
            <pc:docMk/>
            <pc:sldMk cId="893572123" sldId="256"/>
            <ac:spMk id="36" creationId="{A4A587AE-864A-5A4E-A44D-263DB99A12B5}"/>
          </ac:spMkLst>
        </pc:spChg>
        <pc:spChg chg="mod">
          <ac:chgData name="Lia Bover Armstrong" userId="06c6584f-c233-4abb-b543-cdd7cb83c54a" providerId="ADAL" clId="{5B1F2520-B5F5-43D2-B16B-3E27296A878F}" dt="2023-05-16T08:55:08.208" v="1"/>
          <ac:spMkLst>
            <pc:docMk/>
            <pc:sldMk cId="893572123" sldId="256"/>
            <ac:spMk id="37" creationId="{65228F6D-C1CD-3242-9732-4FC9EB7B5F52}"/>
          </ac:spMkLst>
        </pc:spChg>
        <pc:spChg chg="mod">
          <ac:chgData name="Lia Bover Armstrong" userId="06c6584f-c233-4abb-b543-cdd7cb83c54a" providerId="ADAL" clId="{5B1F2520-B5F5-43D2-B16B-3E27296A878F}" dt="2023-05-16T08:55:08.208" v="1"/>
          <ac:spMkLst>
            <pc:docMk/>
            <pc:sldMk cId="893572123" sldId="256"/>
            <ac:spMk id="38" creationId="{5D364210-C8B0-944D-BF98-4FD4D94EA0E0}"/>
          </ac:spMkLst>
        </pc:spChg>
        <pc:spChg chg="mod">
          <ac:chgData name="Lia Bover Armstrong" userId="06c6584f-c233-4abb-b543-cdd7cb83c54a" providerId="ADAL" clId="{5B1F2520-B5F5-43D2-B16B-3E27296A878F}" dt="2023-05-16T08:55:08.208" v="1"/>
          <ac:spMkLst>
            <pc:docMk/>
            <pc:sldMk cId="893572123" sldId="256"/>
            <ac:spMk id="40" creationId="{51C66B18-28A8-6144-93FF-8F503397ADBD}"/>
          </ac:spMkLst>
        </pc:spChg>
        <pc:spChg chg="mod">
          <ac:chgData name="Lia Bover Armstrong" userId="06c6584f-c233-4abb-b543-cdd7cb83c54a" providerId="ADAL" clId="{5B1F2520-B5F5-43D2-B16B-3E27296A878F}" dt="2023-05-16T08:55:08.208" v="1"/>
          <ac:spMkLst>
            <pc:docMk/>
            <pc:sldMk cId="893572123" sldId="256"/>
            <ac:spMk id="41" creationId="{275616EC-EEE4-C347-8AFF-635536C10E6E}"/>
          </ac:spMkLst>
        </pc:spChg>
        <pc:spChg chg="mod">
          <ac:chgData name="Lia Bover Armstrong" userId="06c6584f-c233-4abb-b543-cdd7cb83c54a" providerId="ADAL" clId="{5B1F2520-B5F5-43D2-B16B-3E27296A878F}" dt="2023-05-16T08:55:08.208" v="1"/>
          <ac:spMkLst>
            <pc:docMk/>
            <pc:sldMk cId="893572123" sldId="256"/>
            <ac:spMk id="42" creationId="{3083F9A5-0542-AB46-B3E1-FB66C8763462}"/>
          </ac:spMkLst>
        </pc:spChg>
        <pc:graphicFrameChg chg="mod">
          <ac:chgData name="Lia Bover Armstrong" userId="06c6584f-c233-4abb-b543-cdd7cb83c54a" providerId="ADAL" clId="{5B1F2520-B5F5-43D2-B16B-3E27296A878F}" dt="2023-05-16T08:55:08.208" v="1"/>
          <ac:graphicFrameMkLst>
            <pc:docMk/>
            <pc:sldMk cId="893572123" sldId="256"/>
            <ac:graphicFrameMk id="18" creationId="{88F9472C-BFFB-5B48-BCD3-CDDA939D7577}"/>
          </ac:graphicFrameMkLst>
        </pc:graphicFrameChg>
        <pc:graphicFrameChg chg="mod">
          <ac:chgData name="Lia Bover Armstrong" userId="06c6584f-c233-4abb-b543-cdd7cb83c54a" providerId="ADAL" clId="{5B1F2520-B5F5-43D2-B16B-3E27296A878F}" dt="2023-05-16T08:55:08.208" v="1"/>
          <ac:graphicFrameMkLst>
            <pc:docMk/>
            <pc:sldMk cId="893572123" sldId="256"/>
            <ac:graphicFrameMk id="27" creationId="{1E791E8D-10FB-3148-81BF-F658D8D16CC2}"/>
          </ac:graphicFrameMkLst>
        </pc:graphicFrameChg>
        <pc:picChg chg="mod">
          <ac:chgData name="Lia Bover Armstrong" userId="06c6584f-c233-4abb-b543-cdd7cb83c54a" providerId="ADAL" clId="{5B1F2520-B5F5-43D2-B16B-3E27296A878F}" dt="2023-05-16T08:55:08.208" v="1"/>
          <ac:picMkLst>
            <pc:docMk/>
            <pc:sldMk cId="893572123" sldId="256"/>
            <ac:picMk id="19" creationId="{59B11AF4-2400-0948-A60D-7DBAD48FD45F}"/>
          </ac:picMkLst>
        </pc:picChg>
        <pc:picChg chg="mod">
          <ac:chgData name="Lia Bover Armstrong" userId="06c6584f-c233-4abb-b543-cdd7cb83c54a" providerId="ADAL" clId="{5B1F2520-B5F5-43D2-B16B-3E27296A878F}" dt="2023-05-16T08:55:08.208" v="1"/>
          <ac:picMkLst>
            <pc:docMk/>
            <pc:sldMk cId="893572123" sldId="256"/>
            <ac:picMk id="23" creationId="{841A7403-16CA-7C41-9D95-F024530C9D47}"/>
          </ac:picMkLst>
        </pc:picChg>
      </pc:sldChg>
      <pc:sldMasterChg chg="modSp modSldLayout">
        <pc:chgData name="Lia Bover Armstrong" userId="06c6584f-c233-4abb-b543-cdd7cb83c54a" providerId="ADAL" clId="{5B1F2520-B5F5-43D2-B16B-3E27296A878F}" dt="2023-05-16T08:55:08.208" v="1"/>
        <pc:sldMasterMkLst>
          <pc:docMk/>
          <pc:sldMasterMk cId="4142654832" sldId="2147483696"/>
        </pc:sldMasterMkLst>
        <pc:spChg chg="mod">
          <ac:chgData name="Lia Bover Armstrong" userId="06c6584f-c233-4abb-b543-cdd7cb83c54a" providerId="ADAL" clId="{5B1F2520-B5F5-43D2-B16B-3E27296A878F}" dt="2023-05-16T08:55:08.208" v="1"/>
          <ac:spMkLst>
            <pc:docMk/>
            <pc:sldMasterMk cId="4142654832" sldId="2147483696"/>
            <ac:spMk id="2"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ac:spMk id="3"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ac:spMk id="4"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ac:spMk id="5"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ac:spMk id="6" creationId="{00000000-0000-0000-0000-000000000000}"/>
          </ac:spMkLst>
        </pc:spChg>
        <pc:sldLayoutChg chg="modSp">
          <pc:chgData name="Lia Bover Armstrong" userId="06c6584f-c233-4abb-b543-cdd7cb83c54a" providerId="ADAL" clId="{5B1F2520-B5F5-43D2-B16B-3E27296A878F}" dt="2023-05-16T08:55:08.208" v="1"/>
          <pc:sldLayoutMkLst>
            <pc:docMk/>
            <pc:sldMasterMk cId="4142654832" sldId="2147483696"/>
            <pc:sldLayoutMk cId="3966581141" sldId="2147483697"/>
          </pc:sldLayoutMkLst>
          <pc:spChg chg="mod">
            <ac:chgData name="Lia Bover Armstrong" userId="06c6584f-c233-4abb-b543-cdd7cb83c54a" providerId="ADAL" clId="{5B1F2520-B5F5-43D2-B16B-3E27296A878F}" dt="2023-05-16T08:55:08.208" v="1"/>
            <ac:spMkLst>
              <pc:docMk/>
              <pc:sldMasterMk cId="4142654832" sldId="2147483696"/>
              <pc:sldLayoutMk cId="3966581141" sldId="2147483697"/>
              <ac:spMk id="2"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3966581141" sldId="2147483697"/>
              <ac:spMk id="3" creationId="{00000000-0000-0000-0000-000000000000}"/>
            </ac:spMkLst>
          </pc:spChg>
        </pc:sldLayoutChg>
        <pc:sldLayoutChg chg="modSp">
          <pc:chgData name="Lia Bover Armstrong" userId="06c6584f-c233-4abb-b543-cdd7cb83c54a" providerId="ADAL" clId="{5B1F2520-B5F5-43D2-B16B-3E27296A878F}" dt="2023-05-16T08:55:08.208" v="1"/>
          <pc:sldLayoutMkLst>
            <pc:docMk/>
            <pc:sldMasterMk cId="4142654832" sldId="2147483696"/>
            <pc:sldLayoutMk cId="1367282113" sldId="2147483699"/>
          </pc:sldLayoutMkLst>
          <pc:spChg chg="mod">
            <ac:chgData name="Lia Bover Armstrong" userId="06c6584f-c233-4abb-b543-cdd7cb83c54a" providerId="ADAL" clId="{5B1F2520-B5F5-43D2-B16B-3E27296A878F}" dt="2023-05-16T08:55:08.208" v="1"/>
            <ac:spMkLst>
              <pc:docMk/>
              <pc:sldMasterMk cId="4142654832" sldId="2147483696"/>
              <pc:sldLayoutMk cId="1367282113" sldId="2147483699"/>
              <ac:spMk id="2"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1367282113" sldId="2147483699"/>
              <ac:spMk id="3" creationId="{00000000-0000-0000-0000-000000000000}"/>
            </ac:spMkLst>
          </pc:spChg>
        </pc:sldLayoutChg>
        <pc:sldLayoutChg chg="modSp">
          <pc:chgData name="Lia Bover Armstrong" userId="06c6584f-c233-4abb-b543-cdd7cb83c54a" providerId="ADAL" clId="{5B1F2520-B5F5-43D2-B16B-3E27296A878F}" dt="2023-05-16T08:55:08.208" v="1"/>
          <pc:sldLayoutMkLst>
            <pc:docMk/>
            <pc:sldMasterMk cId="4142654832" sldId="2147483696"/>
            <pc:sldLayoutMk cId="820639994" sldId="2147483700"/>
          </pc:sldLayoutMkLst>
          <pc:spChg chg="mod">
            <ac:chgData name="Lia Bover Armstrong" userId="06c6584f-c233-4abb-b543-cdd7cb83c54a" providerId="ADAL" clId="{5B1F2520-B5F5-43D2-B16B-3E27296A878F}" dt="2023-05-16T08:55:08.208" v="1"/>
            <ac:spMkLst>
              <pc:docMk/>
              <pc:sldMasterMk cId="4142654832" sldId="2147483696"/>
              <pc:sldLayoutMk cId="820639994" sldId="2147483700"/>
              <ac:spMk id="3"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820639994" sldId="2147483700"/>
              <ac:spMk id="4" creationId="{00000000-0000-0000-0000-000000000000}"/>
            </ac:spMkLst>
          </pc:spChg>
        </pc:sldLayoutChg>
        <pc:sldLayoutChg chg="modSp">
          <pc:chgData name="Lia Bover Armstrong" userId="06c6584f-c233-4abb-b543-cdd7cb83c54a" providerId="ADAL" clId="{5B1F2520-B5F5-43D2-B16B-3E27296A878F}" dt="2023-05-16T08:55:08.208" v="1"/>
          <pc:sldLayoutMkLst>
            <pc:docMk/>
            <pc:sldMasterMk cId="4142654832" sldId="2147483696"/>
            <pc:sldLayoutMk cId="3462878047" sldId="2147483701"/>
          </pc:sldLayoutMkLst>
          <pc:spChg chg="mod">
            <ac:chgData name="Lia Bover Armstrong" userId="06c6584f-c233-4abb-b543-cdd7cb83c54a" providerId="ADAL" clId="{5B1F2520-B5F5-43D2-B16B-3E27296A878F}" dt="2023-05-16T08:55:08.208" v="1"/>
            <ac:spMkLst>
              <pc:docMk/>
              <pc:sldMasterMk cId="4142654832" sldId="2147483696"/>
              <pc:sldLayoutMk cId="3462878047" sldId="2147483701"/>
              <ac:spMk id="2"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3462878047" sldId="2147483701"/>
              <ac:spMk id="3"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3462878047" sldId="2147483701"/>
              <ac:spMk id="4"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3462878047" sldId="2147483701"/>
              <ac:spMk id="5"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3462878047" sldId="2147483701"/>
              <ac:spMk id="6" creationId="{00000000-0000-0000-0000-000000000000}"/>
            </ac:spMkLst>
          </pc:spChg>
        </pc:sldLayoutChg>
        <pc:sldLayoutChg chg="modSp">
          <pc:chgData name="Lia Bover Armstrong" userId="06c6584f-c233-4abb-b543-cdd7cb83c54a" providerId="ADAL" clId="{5B1F2520-B5F5-43D2-B16B-3E27296A878F}" dt="2023-05-16T08:55:08.208" v="1"/>
          <pc:sldLayoutMkLst>
            <pc:docMk/>
            <pc:sldMasterMk cId="4142654832" sldId="2147483696"/>
            <pc:sldLayoutMk cId="525628060" sldId="2147483704"/>
          </pc:sldLayoutMkLst>
          <pc:spChg chg="mod">
            <ac:chgData name="Lia Bover Armstrong" userId="06c6584f-c233-4abb-b543-cdd7cb83c54a" providerId="ADAL" clId="{5B1F2520-B5F5-43D2-B16B-3E27296A878F}" dt="2023-05-16T08:55:08.208" v="1"/>
            <ac:spMkLst>
              <pc:docMk/>
              <pc:sldMasterMk cId="4142654832" sldId="2147483696"/>
              <pc:sldLayoutMk cId="525628060" sldId="2147483704"/>
              <ac:spMk id="2"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525628060" sldId="2147483704"/>
              <ac:spMk id="3"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525628060" sldId="2147483704"/>
              <ac:spMk id="4" creationId="{00000000-0000-0000-0000-000000000000}"/>
            </ac:spMkLst>
          </pc:spChg>
        </pc:sldLayoutChg>
        <pc:sldLayoutChg chg="modSp">
          <pc:chgData name="Lia Bover Armstrong" userId="06c6584f-c233-4abb-b543-cdd7cb83c54a" providerId="ADAL" clId="{5B1F2520-B5F5-43D2-B16B-3E27296A878F}" dt="2023-05-16T08:55:08.208" v="1"/>
          <pc:sldLayoutMkLst>
            <pc:docMk/>
            <pc:sldMasterMk cId="4142654832" sldId="2147483696"/>
            <pc:sldLayoutMk cId="3783811003" sldId="2147483705"/>
          </pc:sldLayoutMkLst>
          <pc:spChg chg="mod">
            <ac:chgData name="Lia Bover Armstrong" userId="06c6584f-c233-4abb-b543-cdd7cb83c54a" providerId="ADAL" clId="{5B1F2520-B5F5-43D2-B16B-3E27296A878F}" dt="2023-05-16T08:55:08.208" v="1"/>
            <ac:spMkLst>
              <pc:docMk/>
              <pc:sldMasterMk cId="4142654832" sldId="2147483696"/>
              <pc:sldLayoutMk cId="3783811003" sldId="2147483705"/>
              <ac:spMk id="2"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3783811003" sldId="2147483705"/>
              <ac:spMk id="3"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3783811003" sldId="2147483705"/>
              <ac:spMk id="4" creationId="{00000000-0000-0000-0000-000000000000}"/>
            </ac:spMkLst>
          </pc:spChg>
        </pc:sldLayoutChg>
        <pc:sldLayoutChg chg="modSp">
          <pc:chgData name="Lia Bover Armstrong" userId="06c6584f-c233-4abb-b543-cdd7cb83c54a" providerId="ADAL" clId="{5B1F2520-B5F5-43D2-B16B-3E27296A878F}" dt="2023-05-16T08:55:08.208" v="1"/>
          <pc:sldLayoutMkLst>
            <pc:docMk/>
            <pc:sldMasterMk cId="4142654832" sldId="2147483696"/>
            <pc:sldLayoutMk cId="622435075" sldId="2147483707"/>
          </pc:sldLayoutMkLst>
          <pc:spChg chg="mod">
            <ac:chgData name="Lia Bover Armstrong" userId="06c6584f-c233-4abb-b543-cdd7cb83c54a" providerId="ADAL" clId="{5B1F2520-B5F5-43D2-B16B-3E27296A878F}" dt="2023-05-16T08:55:08.208" v="1"/>
            <ac:spMkLst>
              <pc:docMk/>
              <pc:sldMasterMk cId="4142654832" sldId="2147483696"/>
              <pc:sldLayoutMk cId="622435075" sldId="2147483707"/>
              <ac:spMk id="2" creationId="{00000000-0000-0000-0000-000000000000}"/>
            </ac:spMkLst>
          </pc:spChg>
          <pc:spChg chg="mod">
            <ac:chgData name="Lia Bover Armstrong" userId="06c6584f-c233-4abb-b543-cdd7cb83c54a" providerId="ADAL" clId="{5B1F2520-B5F5-43D2-B16B-3E27296A878F}" dt="2023-05-16T08:55:08.208" v="1"/>
            <ac:spMkLst>
              <pc:docMk/>
              <pc:sldMasterMk cId="4142654832" sldId="2147483696"/>
              <pc:sldLayoutMk cId="622435075" sldId="2147483707"/>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vanishapatel\Library\Containers\com.apple.mail\Data\Library\Mail%20Downloads\4CCCCA54-8DBB-4C6D-98F8-DD513C339A81\Copy%20of%20Nerve%20sheaf%20catheters_.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n-US" sz="700" dirty="0"/>
              <a:t>Mean post-operative pain</a:t>
            </a:r>
            <a:r>
              <a:rPr lang="en-US" sz="700" baseline="0" dirty="0"/>
              <a:t> scores Day 1 - 5 </a:t>
            </a:r>
            <a:endParaRPr lang="en-US" sz="700" dirty="0"/>
          </a:p>
        </c:rich>
      </c:tx>
      <c:overlay val="0"/>
      <c:spPr>
        <a:noFill/>
        <a:ln>
          <a:noFill/>
        </a:ln>
        <a:effectLst/>
      </c:spPr>
      <c:txPr>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Mean pain score at rest</c:v>
                </c:pt>
              </c:strCache>
            </c:strRef>
          </c:tx>
          <c:spPr>
            <a:solidFill>
              <a:schemeClr val="accent1"/>
            </a:solidFill>
            <a:ln>
              <a:noFill/>
            </a:ln>
            <a:effectLst/>
          </c:spPr>
          <c:invertIfNegative val="0"/>
          <c:cat>
            <c:strRef>
              <c:f>Sheet3!$A$2:$A$6</c:f>
              <c:strCache>
                <c:ptCount val="5"/>
                <c:pt idx="0">
                  <c:v>Day 1</c:v>
                </c:pt>
                <c:pt idx="1">
                  <c:v>Day 2</c:v>
                </c:pt>
                <c:pt idx="2">
                  <c:v>Day 3</c:v>
                </c:pt>
                <c:pt idx="3">
                  <c:v>Day 4</c:v>
                </c:pt>
                <c:pt idx="4">
                  <c:v>Day 5</c:v>
                </c:pt>
              </c:strCache>
            </c:strRef>
          </c:cat>
          <c:val>
            <c:numRef>
              <c:f>Sheet3!$B$2:$B$6</c:f>
              <c:numCache>
                <c:formatCode>General</c:formatCode>
                <c:ptCount val="5"/>
                <c:pt idx="0">
                  <c:v>1</c:v>
                </c:pt>
                <c:pt idx="1">
                  <c:v>2</c:v>
                </c:pt>
                <c:pt idx="2">
                  <c:v>2</c:v>
                </c:pt>
                <c:pt idx="3">
                  <c:v>1</c:v>
                </c:pt>
                <c:pt idx="4">
                  <c:v>1</c:v>
                </c:pt>
              </c:numCache>
            </c:numRef>
          </c:val>
          <c:extLst>
            <c:ext xmlns:c16="http://schemas.microsoft.com/office/drawing/2014/chart" uri="{C3380CC4-5D6E-409C-BE32-E72D297353CC}">
              <c16:uniqueId val="{00000000-554F-F348-BFF1-926FFA8AF2D5}"/>
            </c:ext>
          </c:extLst>
        </c:ser>
        <c:ser>
          <c:idx val="1"/>
          <c:order val="1"/>
          <c:tx>
            <c:strRef>
              <c:f>Sheet3!$C$1</c:f>
              <c:strCache>
                <c:ptCount val="1"/>
                <c:pt idx="0">
                  <c:v>Mean pain score on movement</c:v>
                </c:pt>
              </c:strCache>
            </c:strRef>
          </c:tx>
          <c:spPr>
            <a:solidFill>
              <a:schemeClr val="accent2"/>
            </a:solidFill>
            <a:ln>
              <a:noFill/>
            </a:ln>
            <a:effectLst/>
          </c:spPr>
          <c:invertIfNegative val="0"/>
          <c:cat>
            <c:strRef>
              <c:f>Sheet3!$A$2:$A$6</c:f>
              <c:strCache>
                <c:ptCount val="5"/>
                <c:pt idx="0">
                  <c:v>Day 1</c:v>
                </c:pt>
                <c:pt idx="1">
                  <c:v>Day 2</c:v>
                </c:pt>
                <c:pt idx="2">
                  <c:v>Day 3</c:v>
                </c:pt>
                <c:pt idx="3">
                  <c:v>Day 4</c:v>
                </c:pt>
                <c:pt idx="4">
                  <c:v>Day 5</c:v>
                </c:pt>
              </c:strCache>
            </c:strRef>
          </c:cat>
          <c:val>
            <c:numRef>
              <c:f>Sheet3!$C$2:$C$6</c:f>
              <c:numCache>
                <c:formatCode>General</c:formatCode>
                <c:ptCount val="5"/>
                <c:pt idx="0">
                  <c:v>2</c:v>
                </c:pt>
                <c:pt idx="1">
                  <c:v>4</c:v>
                </c:pt>
                <c:pt idx="2">
                  <c:v>3</c:v>
                </c:pt>
                <c:pt idx="3">
                  <c:v>3</c:v>
                </c:pt>
                <c:pt idx="4">
                  <c:v>3</c:v>
                </c:pt>
              </c:numCache>
            </c:numRef>
          </c:val>
          <c:extLst>
            <c:ext xmlns:c16="http://schemas.microsoft.com/office/drawing/2014/chart" uri="{C3380CC4-5D6E-409C-BE32-E72D297353CC}">
              <c16:uniqueId val="{00000001-554F-F348-BFF1-926FFA8AF2D5}"/>
            </c:ext>
          </c:extLst>
        </c:ser>
        <c:ser>
          <c:idx val="2"/>
          <c:order val="2"/>
          <c:tx>
            <c:strRef>
              <c:f>Sheet3!$D$1</c:f>
              <c:strCache>
                <c:ptCount val="1"/>
                <c:pt idx="0">
                  <c:v>Mean pain score - Oct '21</c:v>
                </c:pt>
              </c:strCache>
            </c:strRef>
          </c:tx>
          <c:spPr>
            <a:solidFill>
              <a:schemeClr val="accent3"/>
            </a:solidFill>
            <a:ln>
              <a:noFill/>
            </a:ln>
            <a:effectLst/>
          </c:spPr>
          <c:invertIfNegative val="0"/>
          <c:cat>
            <c:strRef>
              <c:f>Sheet3!$A$2:$A$6</c:f>
              <c:strCache>
                <c:ptCount val="5"/>
                <c:pt idx="0">
                  <c:v>Day 1</c:v>
                </c:pt>
                <c:pt idx="1">
                  <c:v>Day 2</c:v>
                </c:pt>
                <c:pt idx="2">
                  <c:v>Day 3</c:v>
                </c:pt>
                <c:pt idx="3">
                  <c:v>Day 4</c:v>
                </c:pt>
                <c:pt idx="4">
                  <c:v>Day 5</c:v>
                </c:pt>
              </c:strCache>
            </c:strRef>
          </c:cat>
          <c:val>
            <c:numRef>
              <c:f>Sheet3!$D$2:$D$6</c:f>
              <c:numCache>
                <c:formatCode>General</c:formatCode>
                <c:ptCount val="5"/>
                <c:pt idx="0">
                  <c:v>4.8</c:v>
                </c:pt>
                <c:pt idx="2">
                  <c:v>3.6</c:v>
                </c:pt>
                <c:pt idx="4">
                  <c:v>3.5</c:v>
                </c:pt>
              </c:numCache>
            </c:numRef>
          </c:val>
          <c:extLst>
            <c:ext xmlns:c16="http://schemas.microsoft.com/office/drawing/2014/chart" uri="{C3380CC4-5D6E-409C-BE32-E72D297353CC}">
              <c16:uniqueId val="{00000002-554F-F348-BFF1-926FFA8AF2D5}"/>
            </c:ext>
          </c:extLst>
        </c:ser>
        <c:dLbls>
          <c:showLegendKey val="0"/>
          <c:showVal val="0"/>
          <c:showCatName val="0"/>
          <c:showSerName val="0"/>
          <c:showPercent val="0"/>
          <c:showBubbleSize val="0"/>
        </c:dLbls>
        <c:gapWidth val="219"/>
        <c:overlap val="-27"/>
        <c:axId val="1096132271"/>
        <c:axId val="1125483551"/>
      </c:barChart>
      <c:catAx>
        <c:axId val="109613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125483551"/>
        <c:crosses val="autoZero"/>
        <c:auto val="1"/>
        <c:lblAlgn val="ctr"/>
        <c:lblOffset val="100"/>
        <c:noMultiLvlLbl val="0"/>
      </c:catAx>
      <c:valAx>
        <c:axId val="1125483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r>
                  <a:rPr lang="en-GB" sz="500" dirty="0"/>
                  <a:t>Pain</a:t>
                </a:r>
                <a:r>
                  <a:rPr lang="en-GB" sz="500" baseline="0" dirty="0"/>
                  <a:t> scores (0-10)</a:t>
                </a:r>
                <a:endParaRPr lang="en-GB" sz="500" dirty="0"/>
              </a:p>
            </c:rich>
          </c:tx>
          <c:overlay val="0"/>
          <c:spPr>
            <a:noFill/>
            <a:ln>
              <a:noFill/>
            </a:ln>
            <a:effectLst/>
          </c:spPr>
          <c:txPr>
            <a:bodyPr rot="-54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096132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a:solidFill>
        <a:schemeClr val="bg2">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A28F5-3AEE-4B47-B02D-A5A605E564FC}" type="datetimeFigureOut">
              <a:rPr lang="en-GB" smtClean="0"/>
              <a:t>16/05/2023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3BCD3-8699-DC47-A4A1-FAE9C3AD1D77}" type="slidenum">
              <a:rPr lang="en-GB" smtClean="0"/>
              <a:t>‹#›</a:t>
            </a:fld>
            <a:endParaRPr lang="en-GB"/>
          </a:p>
        </p:txBody>
      </p:sp>
    </p:spTree>
    <p:extLst>
      <p:ext uri="{BB962C8B-B14F-4D97-AF65-F5344CB8AC3E}">
        <p14:creationId xmlns:p14="http://schemas.microsoft.com/office/powerpoint/2010/main" val="3471811860"/>
      </p:ext>
    </p:extLst>
  </p:cSld>
  <p:clrMap bg1="lt1" tx1="dk1" bg2="lt2" tx2="dk2" accent1="accent1" accent2="accent2" accent3="accent3" accent4="accent4" accent5="accent5" accent6="accent6" hlink="hlink" folHlink="folHlink"/>
  <p:notesStyle>
    <a:lvl1pPr marL="0" algn="l" defTabSz="954083" rtl="0" eaLnBrk="1" latinLnBrk="0" hangingPunct="1">
      <a:defRPr sz="1252" kern="1200">
        <a:solidFill>
          <a:schemeClr val="tx1"/>
        </a:solidFill>
        <a:latin typeface="+mn-lt"/>
        <a:ea typeface="+mn-ea"/>
        <a:cs typeface="+mn-cs"/>
      </a:defRPr>
    </a:lvl1pPr>
    <a:lvl2pPr marL="477040" algn="l" defTabSz="954083" rtl="0" eaLnBrk="1" latinLnBrk="0" hangingPunct="1">
      <a:defRPr sz="1252" kern="1200">
        <a:solidFill>
          <a:schemeClr val="tx1"/>
        </a:solidFill>
        <a:latin typeface="+mn-lt"/>
        <a:ea typeface="+mn-ea"/>
        <a:cs typeface="+mn-cs"/>
      </a:defRPr>
    </a:lvl2pPr>
    <a:lvl3pPr marL="954083" algn="l" defTabSz="954083" rtl="0" eaLnBrk="1" latinLnBrk="0" hangingPunct="1">
      <a:defRPr sz="1252" kern="1200">
        <a:solidFill>
          <a:schemeClr val="tx1"/>
        </a:solidFill>
        <a:latin typeface="+mn-lt"/>
        <a:ea typeface="+mn-ea"/>
        <a:cs typeface="+mn-cs"/>
      </a:defRPr>
    </a:lvl3pPr>
    <a:lvl4pPr marL="1431124" algn="l" defTabSz="954083" rtl="0" eaLnBrk="1" latinLnBrk="0" hangingPunct="1">
      <a:defRPr sz="1252" kern="1200">
        <a:solidFill>
          <a:schemeClr val="tx1"/>
        </a:solidFill>
        <a:latin typeface="+mn-lt"/>
        <a:ea typeface="+mn-ea"/>
        <a:cs typeface="+mn-cs"/>
      </a:defRPr>
    </a:lvl4pPr>
    <a:lvl5pPr marL="1908167" algn="l" defTabSz="954083" rtl="0" eaLnBrk="1" latinLnBrk="0" hangingPunct="1">
      <a:defRPr sz="1252" kern="1200">
        <a:solidFill>
          <a:schemeClr val="tx1"/>
        </a:solidFill>
        <a:latin typeface="+mn-lt"/>
        <a:ea typeface="+mn-ea"/>
        <a:cs typeface="+mn-cs"/>
      </a:defRPr>
    </a:lvl5pPr>
    <a:lvl6pPr marL="2385207" algn="l" defTabSz="954083" rtl="0" eaLnBrk="1" latinLnBrk="0" hangingPunct="1">
      <a:defRPr sz="1252" kern="1200">
        <a:solidFill>
          <a:schemeClr val="tx1"/>
        </a:solidFill>
        <a:latin typeface="+mn-lt"/>
        <a:ea typeface="+mn-ea"/>
        <a:cs typeface="+mn-cs"/>
      </a:defRPr>
    </a:lvl6pPr>
    <a:lvl7pPr marL="2862247" algn="l" defTabSz="954083" rtl="0" eaLnBrk="1" latinLnBrk="0" hangingPunct="1">
      <a:defRPr sz="1252" kern="1200">
        <a:solidFill>
          <a:schemeClr val="tx1"/>
        </a:solidFill>
        <a:latin typeface="+mn-lt"/>
        <a:ea typeface="+mn-ea"/>
        <a:cs typeface="+mn-cs"/>
      </a:defRPr>
    </a:lvl7pPr>
    <a:lvl8pPr marL="3339291" algn="l" defTabSz="954083" rtl="0" eaLnBrk="1" latinLnBrk="0" hangingPunct="1">
      <a:defRPr sz="1252" kern="1200">
        <a:solidFill>
          <a:schemeClr val="tx1"/>
        </a:solidFill>
        <a:latin typeface="+mn-lt"/>
        <a:ea typeface="+mn-ea"/>
        <a:cs typeface="+mn-cs"/>
      </a:defRPr>
    </a:lvl8pPr>
    <a:lvl9pPr marL="3816331" algn="l" defTabSz="954083" rtl="0" eaLnBrk="1" latinLnBrk="0" hangingPunct="1">
      <a:defRPr sz="12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43BCD3-8699-DC47-A4A1-FAE9C3AD1D77}" type="slidenum">
              <a:rPr lang="en-GB" smtClean="0"/>
              <a:t>1</a:t>
            </a:fld>
            <a:endParaRPr lang="en-GB"/>
          </a:p>
        </p:txBody>
      </p:sp>
    </p:spTree>
    <p:extLst>
      <p:ext uri="{BB962C8B-B14F-4D97-AF65-F5344CB8AC3E}">
        <p14:creationId xmlns:p14="http://schemas.microsoft.com/office/powerpoint/2010/main" val="2525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CE327-2456-C74D-8196-ED0538F5F736}"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111139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BCE327-2456-C74D-8196-ED0538F5F736}"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27678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BCE327-2456-C74D-8196-ED0538F5F736}"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77099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BCE327-2456-C74D-8196-ED0538F5F736}"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165020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CE327-2456-C74D-8196-ED0538F5F736}" type="datetimeFigureOut">
              <a:rPr lang="en-GB" smtClean="0"/>
              <a:t>16/05/2023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88945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BCE327-2456-C74D-8196-ED0538F5F736}"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147608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BCE327-2456-C74D-8196-ED0538F5F736}" type="datetimeFigureOut">
              <a:rPr lang="en-GB" smtClean="0"/>
              <a:t>16/05/2023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199234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BCE327-2456-C74D-8196-ED0538F5F736}" type="datetimeFigureOut">
              <a:rPr lang="en-GB" smtClean="0"/>
              <a:t>16/05/2023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393561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CE327-2456-C74D-8196-ED0538F5F736}" type="datetimeFigureOut">
              <a:rPr lang="en-GB" smtClean="0"/>
              <a:t>16/05/2023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420568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CE327-2456-C74D-8196-ED0538F5F736}"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311731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CE327-2456-C74D-8196-ED0538F5F736}" type="datetimeFigureOut">
              <a:rPr lang="en-GB" smtClean="0"/>
              <a:t>16/05/2023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643487-6E55-1F4C-B4B7-196DFB02B990}" type="slidenum">
              <a:rPr lang="en-GB" smtClean="0"/>
              <a:t>‹#›</a:t>
            </a:fld>
            <a:endParaRPr lang="en-GB"/>
          </a:p>
        </p:txBody>
      </p:sp>
    </p:spTree>
    <p:extLst>
      <p:ext uri="{BB962C8B-B14F-4D97-AF65-F5344CB8AC3E}">
        <p14:creationId xmlns:p14="http://schemas.microsoft.com/office/powerpoint/2010/main" val="127894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CE327-2456-C74D-8196-ED0538F5F736}" type="datetimeFigureOut">
              <a:rPr lang="en-GB" smtClean="0"/>
              <a:t>16/05/2023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43487-6E55-1F4C-B4B7-196DFB02B990}" type="slidenum">
              <a:rPr lang="en-GB" smtClean="0"/>
              <a:t>‹#›</a:t>
            </a:fld>
            <a:endParaRPr lang="en-GB"/>
          </a:p>
        </p:txBody>
      </p:sp>
    </p:spTree>
    <p:extLst>
      <p:ext uri="{BB962C8B-B14F-4D97-AF65-F5344CB8AC3E}">
        <p14:creationId xmlns:p14="http://schemas.microsoft.com/office/powerpoint/2010/main" val="23301198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tiff"/><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6EF4E3-F490-8F4B-8E26-1C5A18BAA28C}"/>
              </a:ext>
            </a:extLst>
          </p:cNvPr>
          <p:cNvSpPr/>
          <p:nvPr/>
        </p:nvSpPr>
        <p:spPr>
          <a:xfrm>
            <a:off x="96485" y="165779"/>
            <a:ext cx="12048000" cy="694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63" tIns="30631" rIns="61263" bIns="30631" numCol="1" spcCol="0" rtlCol="0" fromWordArt="0" anchor="ctr" anchorCtr="0" forceAA="0" compatLnSpc="1">
            <a:prstTxWarp prst="textNoShape">
              <a:avLst/>
            </a:prstTxWarp>
            <a:noAutofit/>
          </a:bodyPr>
          <a:lstStyle/>
          <a:p>
            <a:pPr algn="ctr"/>
            <a:endParaRPr lang="en-GB" sz="944"/>
          </a:p>
        </p:txBody>
      </p:sp>
      <p:sp>
        <p:nvSpPr>
          <p:cNvPr id="38" name="Rectangle 37">
            <a:extLst>
              <a:ext uri="{FF2B5EF4-FFF2-40B4-BE49-F238E27FC236}">
                <a16:creationId xmlns:a16="http://schemas.microsoft.com/office/drawing/2014/main" id="{5D364210-C8B0-944D-BF98-4FD4D94EA0E0}"/>
              </a:ext>
            </a:extLst>
          </p:cNvPr>
          <p:cNvSpPr/>
          <p:nvPr/>
        </p:nvSpPr>
        <p:spPr>
          <a:xfrm>
            <a:off x="8529717" y="3210925"/>
            <a:ext cx="1776000" cy="2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63" tIns="30631" rIns="61263" bIns="30631" numCol="1" spcCol="0" rtlCol="0" fromWordArt="0" anchor="ctr" anchorCtr="0" forceAA="0" compatLnSpc="1">
            <a:prstTxWarp prst="textNoShape">
              <a:avLst/>
            </a:prstTxWarp>
            <a:noAutofit/>
          </a:bodyPr>
          <a:lstStyle/>
          <a:p>
            <a:pPr algn="ctr"/>
            <a:endParaRPr lang="en-GB" sz="944"/>
          </a:p>
        </p:txBody>
      </p:sp>
      <p:sp>
        <p:nvSpPr>
          <p:cNvPr id="21" name="Rectangle 20">
            <a:extLst>
              <a:ext uri="{FF2B5EF4-FFF2-40B4-BE49-F238E27FC236}">
                <a16:creationId xmlns:a16="http://schemas.microsoft.com/office/drawing/2014/main" id="{0A39A687-B57E-344E-B0EB-CC851AE164EE}"/>
              </a:ext>
            </a:extLst>
          </p:cNvPr>
          <p:cNvSpPr/>
          <p:nvPr/>
        </p:nvSpPr>
        <p:spPr>
          <a:xfrm>
            <a:off x="8511845" y="3198860"/>
            <a:ext cx="2032441" cy="3068597"/>
          </a:xfrm>
          <a:prstGeom prst="rect">
            <a:avLst/>
          </a:prstGeom>
        </p:spPr>
        <p:txBody>
          <a:bodyPr wrap="square">
            <a:spAutoFit/>
          </a:bodyPr>
          <a:lstStyle/>
          <a:p>
            <a:r>
              <a:rPr lang="en-GB" sz="1200" b="1" dirty="0">
                <a:latin typeface="+mj-lt"/>
              </a:rPr>
              <a:t>WHERE TO NOW?</a:t>
            </a:r>
          </a:p>
          <a:p>
            <a:r>
              <a:rPr lang="en-GB" sz="933" dirty="0">
                <a:latin typeface="+mj-lt"/>
              </a:rPr>
              <a:t>- </a:t>
            </a:r>
            <a:r>
              <a:rPr lang="en-GB" sz="1067" dirty="0">
                <a:latin typeface="+mj-lt"/>
              </a:rPr>
              <a:t>Implementation/uptake/use of sciatic nerve catheter has been a success and there are likely to play a significant role as part of multimodal analgesia. </a:t>
            </a:r>
          </a:p>
          <a:p>
            <a:r>
              <a:rPr lang="en-GB" sz="1067" dirty="0">
                <a:latin typeface="+mj-lt"/>
              </a:rPr>
              <a:t>- Continue to use the LA nerve catheters in patients undergoing major lower limb amputation</a:t>
            </a:r>
          </a:p>
          <a:p>
            <a:r>
              <a:rPr lang="en-GB" sz="1067" dirty="0">
                <a:latin typeface="+mj-lt"/>
              </a:rPr>
              <a:t>- Continue with pain team input to highlight any issues and identify patients at risk of neuropathic pain/ PL/ stump pain.</a:t>
            </a:r>
          </a:p>
          <a:p>
            <a:r>
              <a:rPr lang="en-GB" sz="1067" dirty="0">
                <a:latin typeface="+mj-lt"/>
              </a:rPr>
              <a:t>- Information and education to Vascular ward staff with regards to management and trouble-shooting the LA nerve </a:t>
            </a:r>
          </a:p>
          <a:p>
            <a:r>
              <a:rPr lang="en-GB" sz="1067" dirty="0">
                <a:latin typeface="+mj-lt"/>
              </a:rPr>
              <a:t>catheters. (Figure 3)</a:t>
            </a:r>
          </a:p>
        </p:txBody>
      </p:sp>
      <p:sp>
        <p:nvSpPr>
          <p:cNvPr id="37" name="Rectangle 36">
            <a:extLst>
              <a:ext uri="{FF2B5EF4-FFF2-40B4-BE49-F238E27FC236}">
                <a16:creationId xmlns:a16="http://schemas.microsoft.com/office/drawing/2014/main" id="{65228F6D-C1CD-3242-9732-4FC9EB7B5F52}"/>
              </a:ext>
            </a:extLst>
          </p:cNvPr>
          <p:cNvSpPr/>
          <p:nvPr/>
        </p:nvSpPr>
        <p:spPr>
          <a:xfrm>
            <a:off x="8529717" y="979427"/>
            <a:ext cx="3360000" cy="216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63" tIns="30631" rIns="61263" bIns="30631" numCol="1" spcCol="0" rtlCol="0" fromWordArt="0" anchor="ctr" anchorCtr="0" forceAA="0" compatLnSpc="1">
            <a:prstTxWarp prst="textNoShape">
              <a:avLst/>
            </a:prstTxWarp>
            <a:noAutofit/>
          </a:bodyPr>
          <a:lstStyle/>
          <a:p>
            <a:pPr algn="ctr"/>
            <a:endParaRPr lang="en-GB" sz="944"/>
          </a:p>
        </p:txBody>
      </p:sp>
      <p:sp>
        <p:nvSpPr>
          <p:cNvPr id="12" name="Rectangle 11">
            <a:extLst>
              <a:ext uri="{FF2B5EF4-FFF2-40B4-BE49-F238E27FC236}">
                <a16:creationId xmlns:a16="http://schemas.microsoft.com/office/drawing/2014/main" id="{021311B2-D754-FC4F-ABB7-96ED2FD87024}"/>
              </a:ext>
            </a:extLst>
          </p:cNvPr>
          <p:cNvSpPr/>
          <p:nvPr/>
        </p:nvSpPr>
        <p:spPr>
          <a:xfrm>
            <a:off x="8460547" y="970834"/>
            <a:ext cx="3552000" cy="2227085"/>
          </a:xfrm>
          <a:prstGeom prst="rect">
            <a:avLst/>
          </a:prstGeom>
        </p:spPr>
        <p:txBody>
          <a:bodyPr wrap="square">
            <a:spAutoFit/>
          </a:bodyPr>
          <a:lstStyle/>
          <a:p>
            <a:pPr algn="just"/>
            <a:r>
              <a:rPr lang="en-GB" sz="1067" b="1" dirty="0">
                <a:latin typeface="+mj-lt"/>
                <a:ea typeface="Calibri" panose="020F0502020204030204" pitchFamily="34" charset="0"/>
                <a:cs typeface="Times New Roman" panose="02020603050405020304" pitchFamily="18" charset="0"/>
              </a:rPr>
              <a:t>CONCLUSION</a:t>
            </a:r>
          </a:p>
          <a:p>
            <a:pPr algn="just"/>
            <a:r>
              <a:rPr lang="en-GB" sz="1067" dirty="0">
                <a:solidFill>
                  <a:srgbClr val="000000"/>
                </a:solidFill>
                <a:latin typeface="+mj-lt"/>
                <a:ea typeface="Calibri" panose="020F0502020204030204" pitchFamily="34" charset="0"/>
                <a:cs typeface="Times New Roman" panose="02020603050405020304" pitchFamily="18" charset="0"/>
              </a:rPr>
              <a:t>The postoperative pain scores improved and the postoperative opioid consumption reduced slightly with the addition of a sciatic nerve catheter.   Opioid side effects and acute neuropathic pain remain an issue for this group of patients post-operatively. </a:t>
            </a:r>
            <a:r>
              <a:rPr lang="en-GB" sz="1067" dirty="0">
                <a:latin typeface="+mj-lt"/>
              </a:rPr>
              <a:t>The acute pain team continue to review and highlight any chronic pain issues including phantom limb and stump pain. </a:t>
            </a:r>
            <a:r>
              <a:rPr lang="en-GB" sz="1067" dirty="0">
                <a:solidFill>
                  <a:srgbClr val="000000"/>
                </a:solidFill>
                <a:latin typeface="+mj-lt"/>
                <a:ea typeface="Calibri" panose="020F0502020204030204" pitchFamily="34" charset="0"/>
                <a:cs typeface="Times New Roman" panose="02020603050405020304" pitchFamily="18" charset="0"/>
              </a:rPr>
              <a:t>Overall, the introduction of a continuous local anaesthetic infusion via a sciatic nerve catheter following major lower limb amputations at our trust has been a success and the technique is likely to play a significant future role as part of our multi-modal analgesia regime for these patients.  </a:t>
            </a:r>
          </a:p>
        </p:txBody>
      </p:sp>
      <p:sp>
        <p:nvSpPr>
          <p:cNvPr id="28" name="Rectangle 27">
            <a:extLst>
              <a:ext uri="{FF2B5EF4-FFF2-40B4-BE49-F238E27FC236}">
                <a16:creationId xmlns:a16="http://schemas.microsoft.com/office/drawing/2014/main" id="{530E88AB-4548-AB45-AD93-5DF334377856}"/>
              </a:ext>
            </a:extLst>
          </p:cNvPr>
          <p:cNvSpPr/>
          <p:nvPr/>
        </p:nvSpPr>
        <p:spPr>
          <a:xfrm>
            <a:off x="3738683" y="979427"/>
            <a:ext cx="4656000" cy="2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63" tIns="30631" rIns="61263" bIns="30631" numCol="1" spcCol="0" rtlCol="0" fromWordArt="0" anchor="ctr" anchorCtr="0" forceAA="0" compatLnSpc="1">
            <a:prstTxWarp prst="textNoShape">
              <a:avLst/>
            </a:prstTxWarp>
            <a:noAutofit/>
          </a:bodyPr>
          <a:lstStyle/>
          <a:p>
            <a:pPr algn="ctr"/>
            <a:endParaRPr lang="en-GB" sz="944"/>
          </a:p>
        </p:txBody>
      </p:sp>
      <p:sp>
        <p:nvSpPr>
          <p:cNvPr id="8" name="Title 7">
            <a:extLst>
              <a:ext uri="{FF2B5EF4-FFF2-40B4-BE49-F238E27FC236}">
                <a16:creationId xmlns:a16="http://schemas.microsoft.com/office/drawing/2014/main" id="{559508D1-C909-2F40-A45D-3340529E0015}"/>
              </a:ext>
            </a:extLst>
          </p:cNvPr>
          <p:cNvSpPr>
            <a:spLocks noGrp="1"/>
          </p:cNvSpPr>
          <p:nvPr>
            <p:ph type="title"/>
          </p:nvPr>
        </p:nvSpPr>
        <p:spPr>
          <a:xfrm>
            <a:off x="1783124" y="333887"/>
            <a:ext cx="9064792" cy="386800"/>
          </a:xfrm>
        </p:spPr>
        <p:txBody>
          <a:bodyPr>
            <a:noAutofit/>
          </a:bodyPr>
          <a:lstStyle/>
          <a:p>
            <a:pPr algn="ctr">
              <a:lnSpc>
                <a:spcPct val="100000"/>
              </a:lnSpc>
            </a:pPr>
            <a:r>
              <a:rPr lang="en-GB" sz="1867" b="1" dirty="0"/>
              <a:t>A service evaluation of the newly introduced sciatic nerve local anaesthetic infusion catheters for acute pain management of major lower limb amputations </a:t>
            </a:r>
            <a:endParaRPr lang="en-GB" sz="1867" dirty="0"/>
          </a:p>
        </p:txBody>
      </p:sp>
      <p:sp>
        <p:nvSpPr>
          <p:cNvPr id="5" name="Content Placeholder 4">
            <a:extLst>
              <a:ext uri="{FF2B5EF4-FFF2-40B4-BE49-F238E27FC236}">
                <a16:creationId xmlns:a16="http://schemas.microsoft.com/office/drawing/2014/main" id="{E4C5F255-EAA3-BE4A-B0F3-4D15738BB73E}"/>
              </a:ext>
            </a:extLst>
          </p:cNvPr>
          <p:cNvSpPr>
            <a:spLocks noGrp="1"/>
          </p:cNvSpPr>
          <p:nvPr>
            <p:ph sz="half" idx="1"/>
          </p:nvPr>
        </p:nvSpPr>
        <p:spPr>
          <a:xfrm>
            <a:off x="188565" y="1134766"/>
            <a:ext cx="3552000" cy="1622783"/>
          </a:xfrm>
          <a:ln>
            <a:noFill/>
          </a:ln>
        </p:spPr>
        <p:txBody>
          <a:bodyPr>
            <a:noAutofit/>
          </a:bodyPr>
          <a:lstStyle/>
          <a:p>
            <a:pPr marL="0" indent="0" algn="just">
              <a:lnSpc>
                <a:spcPct val="100000"/>
              </a:lnSpc>
              <a:buNone/>
            </a:pPr>
            <a:r>
              <a:rPr lang="en-GB" sz="1067" dirty="0">
                <a:latin typeface="+mj-lt"/>
              </a:rPr>
              <a:t>Patients who undergo lower limb amputations experience severe acute postoperative pain which is challenging to manage as it involves both nociceptive and neuropathic components. Despite having no strong evidence for the efficacy of peripheral nerve blocks in reducing phantom limb pain, the reduction in acute postoperative pain and opioid-sparing effect</a:t>
            </a:r>
            <a:r>
              <a:rPr lang="en-GB" sz="1067" baseline="30000" dirty="0">
                <a:latin typeface="+mj-lt"/>
              </a:rPr>
              <a:t>1</a:t>
            </a:r>
            <a:r>
              <a:rPr lang="en-GB" sz="1067" dirty="0">
                <a:latin typeface="+mj-lt"/>
              </a:rPr>
              <a:t> make these techniques important to consider. Acute pain management has been identified as a key priority in the management of patients undergoing amputation.</a:t>
            </a:r>
            <a:r>
              <a:rPr lang="en-GB" sz="1067" baseline="30000" dirty="0">
                <a:latin typeface="+mj-lt"/>
              </a:rPr>
              <a:t>2</a:t>
            </a:r>
            <a:r>
              <a:rPr lang="en-GB" sz="1067" dirty="0">
                <a:latin typeface="+mj-lt"/>
              </a:rPr>
              <a:t> An initial audit, in October 2021, found that postoperative pain scores and opiate use were high.  In April 2022, postoperative local anaesthetic nerve catheters for major lower limb amputations were introduced at at our institution.  </a:t>
            </a:r>
          </a:p>
          <a:p>
            <a:pPr marL="0" indent="0" algn="just">
              <a:lnSpc>
                <a:spcPct val="100000"/>
              </a:lnSpc>
              <a:spcBef>
                <a:spcPts val="0"/>
              </a:spcBef>
              <a:buNone/>
            </a:pPr>
            <a:endParaRPr lang="en-GB" sz="1067" dirty="0">
              <a:latin typeface="+mj-lt"/>
            </a:endParaRPr>
          </a:p>
        </p:txBody>
      </p:sp>
      <p:sp>
        <p:nvSpPr>
          <p:cNvPr id="6" name="Content Placeholder 5">
            <a:extLst>
              <a:ext uri="{FF2B5EF4-FFF2-40B4-BE49-F238E27FC236}">
                <a16:creationId xmlns:a16="http://schemas.microsoft.com/office/drawing/2014/main" id="{1045570D-BEE9-FD40-AC9D-C5573E194949}"/>
              </a:ext>
            </a:extLst>
          </p:cNvPr>
          <p:cNvSpPr>
            <a:spLocks noGrp="1"/>
          </p:cNvSpPr>
          <p:nvPr>
            <p:ph sz="half" idx="2"/>
          </p:nvPr>
        </p:nvSpPr>
        <p:spPr>
          <a:xfrm>
            <a:off x="3720485" y="975517"/>
            <a:ext cx="4800000" cy="818872"/>
          </a:xfrm>
          <a:ln>
            <a:noFill/>
          </a:ln>
        </p:spPr>
        <p:txBody>
          <a:bodyPr>
            <a:noAutofit/>
          </a:bodyPr>
          <a:lstStyle/>
          <a:p>
            <a:pPr marL="0" indent="0" algn="just">
              <a:lnSpc>
                <a:spcPct val="100000"/>
              </a:lnSpc>
              <a:spcBef>
                <a:spcPts val="0"/>
              </a:spcBef>
              <a:buNone/>
            </a:pPr>
            <a:r>
              <a:rPr lang="en-GB" sz="1067" b="1" dirty="0">
                <a:latin typeface="+mj-lt"/>
              </a:rPr>
              <a:t>RESULTS</a:t>
            </a:r>
          </a:p>
          <a:p>
            <a:pPr marL="0" indent="0" algn="just">
              <a:lnSpc>
                <a:spcPct val="100000"/>
              </a:lnSpc>
              <a:spcBef>
                <a:spcPts val="0"/>
              </a:spcBef>
              <a:buNone/>
            </a:pPr>
            <a:r>
              <a:rPr lang="en-GB" sz="1067" dirty="0">
                <a:latin typeface="+mj-lt"/>
              </a:rPr>
              <a:t>We collected data for 24 patients, male-female ratio 3:1 and the mean age was 61 years.  Fourteen patients had a below knee amputation, 9 had an above knee amputation and 2 patients had a through-knee amputation.  Compared with the period before the introduction of sciatic nerve catheters, we observed that the mean pain scores on the numeral rating scale (NRS) decreased. (Figure 1) This was particular evident on Day 1 post-operatively when the mean pain scores decreased from the moderate to mild range.  </a:t>
            </a:r>
          </a:p>
        </p:txBody>
      </p:sp>
      <p:sp>
        <p:nvSpPr>
          <p:cNvPr id="29" name="Rectangle 28">
            <a:extLst>
              <a:ext uri="{FF2B5EF4-FFF2-40B4-BE49-F238E27FC236}">
                <a16:creationId xmlns:a16="http://schemas.microsoft.com/office/drawing/2014/main" id="{BFF3743C-83F8-AA4E-AE8F-57FE99FF3138}"/>
              </a:ext>
            </a:extLst>
          </p:cNvPr>
          <p:cNvSpPr/>
          <p:nvPr/>
        </p:nvSpPr>
        <p:spPr>
          <a:xfrm>
            <a:off x="188563" y="4765117"/>
            <a:ext cx="3360000" cy="216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63" tIns="30631" rIns="61263" bIns="30631" numCol="1" spcCol="0" rtlCol="0" fromWordArt="0" anchor="ctr" anchorCtr="0" forceAA="0" compatLnSpc="1">
            <a:prstTxWarp prst="textNoShape">
              <a:avLst/>
            </a:prstTxWarp>
            <a:noAutofit/>
          </a:bodyPr>
          <a:lstStyle/>
          <a:p>
            <a:pPr algn="ctr"/>
            <a:endParaRPr lang="en-GB" sz="944"/>
          </a:p>
        </p:txBody>
      </p:sp>
      <p:sp>
        <p:nvSpPr>
          <p:cNvPr id="35" name="Content Placeholder 4">
            <a:extLst>
              <a:ext uri="{FF2B5EF4-FFF2-40B4-BE49-F238E27FC236}">
                <a16:creationId xmlns:a16="http://schemas.microsoft.com/office/drawing/2014/main" id="{A9086D0E-5D63-3D4C-ACC1-966EDFED080B}"/>
              </a:ext>
            </a:extLst>
          </p:cNvPr>
          <p:cNvSpPr txBox="1">
            <a:spLocks/>
          </p:cNvSpPr>
          <p:nvPr/>
        </p:nvSpPr>
        <p:spPr>
          <a:xfrm>
            <a:off x="175705" y="4746063"/>
            <a:ext cx="3552000" cy="1516975"/>
          </a:xfrm>
          <a:prstGeom prst="rect">
            <a:avLst/>
          </a:prstGeom>
          <a:ln>
            <a:noFill/>
          </a:ln>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GB" sz="1067" b="1" dirty="0">
                <a:latin typeface="+mj-lt"/>
              </a:rPr>
              <a:t>METHOD</a:t>
            </a:r>
          </a:p>
          <a:p>
            <a:pPr marL="0" indent="0" algn="just">
              <a:lnSpc>
                <a:spcPct val="100000"/>
              </a:lnSpc>
              <a:spcBef>
                <a:spcPts val="0"/>
              </a:spcBef>
              <a:buNone/>
            </a:pPr>
            <a:r>
              <a:rPr lang="en-GB" sz="1067" dirty="0">
                <a:latin typeface="+mj-lt"/>
              </a:rPr>
              <a:t>A retrospective audit was undertaken between July - September 2022 at Birmingham Heartlands Hospital.  We included patients having undergone a lower limb amputation with a sciatic nerve catheter placed intra-operatively by surgeons under direct vision and left along the nerve in the cut nerve sheath, left in-situ post-operatively. A proforma was completed by the anaesthetists and the acute pain team. Data collected included demographics, postoperative pain scores day 1-5, postoperative opioid use including opioid side effects, postoperative neuropathic pain and block related complications.  </a:t>
            </a:r>
          </a:p>
          <a:p>
            <a:pPr marL="0" indent="0">
              <a:lnSpc>
                <a:spcPct val="100000"/>
              </a:lnSpc>
              <a:buNone/>
            </a:pPr>
            <a:endParaRPr lang="en-GB" sz="1067" dirty="0">
              <a:latin typeface="+mj-lt"/>
            </a:endParaRPr>
          </a:p>
        </p:txBody>
      </p:sp>
      <p:sp>
        <p:nvSpPr>
          <p:cNvPr id="36" name="Rectangle 35">
            <a:extLst>
              <a:ext uri="{FF2B5EF4-FFF2-40B4-BE49-F238E27FC236}">
                <a16:creationId xmlns:a16="http://schemas.microsoft.com/office/drawing/2014/main" id="{A4A587AE-864A-5A4E-A44D-263DB99A12B5}"/>
              </a:ext>
            </a:extLst>
          </p:cNvPr>
          <p:cNvSpPr/>
          <p:nvPr/>
        </p:nvSpPr>
        <p:spPr>
          <a:xfrm>
            <a:off x="185615" y="3526187"/>
            <a:ext cx="3408000" cy="2165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63" tIns="30631" rIns="61263" bIns="30631" numCol="1" spcCol="0" rtlCol="0" fromWordArt="0" anchor="ctr" anchorCtr="0" forceAA="0" compatLnSpc="1">
            <a:prstTxWarp prst="textNoShape">
              <a:avLst/>
            </a:prstTxWarp>
            <a:noAutofit/>
          </a:bodyPr>
          <a:lstStyle/>
          <a:p>
            <a:pPr algn="ctr"/>
            <a:endParaRPr lang="en-GB" sz="944"/>
          </a:p>
        </p:txBody>
      </p:sp>
      <p:sp>
        <p:nvSpPr>
          <p:cNvPr id="9" name="Title 7">
            <a:extLst>
              <a:ext uri="{FF2B5EF4-FFF2-40B4-BE49-F238E27FC236}">
                <a16:creationId xmlns:a16="http://schemas.microsoft.com/office/drawing/2014/main" id="{4D1F47B2-B8D5-6448-AF78-C2C8A477A09B}"/>
              </a:ext>
            </a:extLst>
          </p:cNvPr>
          <p:cNvSpPr txBox="1">
            <a:spLocks/>
          </p:cNvSpPr>
          <p:nvPr/>
        </p:nvSpPr>
        <p:spPr>
          <a:xfrm>
            <a:off x="150975" y="830044"/>
            <a:ext cx="3364741" cy="400005"/>
          </a:xfrm>
          <a:prstGeom prst="rect">
            <a:avLst/>
          </a:prstGeom>
        </p:spPr>
        <p:txBody>
          <a:bodyPr vert="horz" lIns="66865" tIns="33432" rIns="66865" bIns="33432"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br>
              <a:rPr lang="en-GB" sz="804" dirty="0"/>
            </a:br>
            <a:r>
              <a:rPr lang="en-GB" sz="804" dirty="0"/>
              <a:t>V Patel, W McIver, C Stevens, A Murray, N </a:t>
            </a:r>
            <a:r>
              <a:rPr lang="en-GB" sz="804" dirty="0" err="1"/>
              <a:t>Ungureanu</a:t>
            </a:r>
            <a:r>
              <a:rPr lang="en-GB" sz="804" dirty="0"/>
              <a:t> &amp; the Acute Pain Team</a:t>
            </a:r>
            <a:br>
              <a:rPr lang="en-GB" sz="804" dirty="0"/>
            </a:br>
            <a:r>
              <a:rPr lang="en-GB" sz="804" dirty="0"/>
              <a:t>University Hospitals Birmingham NHS Foundation Trust </a:t>
            </a:r>
            <a:br>
              <a:rPr lang="en-GB" sz="804" dirty="0"/>
            </a:br>
            <a:endParaRPr lang="en-GB" sz="804" dirty="0"/>
          </a:p>
        </p:txBody>
      </p:sp>
      <p:sp>
        <p:nvSpPr>
          <p:cNvPr id="13" name="Rectangle 12">
            <a:extLst>
              <a:ext uri="{FF2B5EF4-FFF2-40B4-BE49-F238E27FC236}">
                <a16:creationId xmlns:a16="http://schemas.microsoft.com/office/drawing/2014/main" id="{6088CC83-B934-A042-B757-9FE500D9CE43}"/>
              </a:ext>
            </a:extLst>
          </p:cNvPr>
          <p:cNvSpPr/>
          <p:nvPr/>
        </p:nvSpPr>
        <p:spPr>
          <a:xfrm>
            <a:off x="8150461" y="6401577"/>
            <a:ext cx="4438712" cy="356829"/>
          </a:xfrm>
          <a:prstGeom prst="rect">
            <a:avLst/>
          </a:prstGeom>
        </p:spPr>
        <p:txBody>
          <a:bodyPr wrap="square">
            <a:spAutoFit/>
          </a:bodyPr>
          <a:lstStyle/>
          <a:p>
            <a:pPr lvl="0"/>
            <a:r>
              <a:rPr lang="en-GB" sz="573" b="1" dirty="0">
                <a:latin typeface="+mj-lt"/>
              </a:rPr>
              <a:t>REFERENCES</a:t>
            </a:r>
          </a:p>
          <a:p>
            <a:pPr lvl="0"/>
            <a:r>
              <a:rPr lang="en-GB" sz="573" dirty="0">
                <a:latin typeface="+mj-lt"/>
              </a:rPr>
              <a:t>1. </a:t>
            </a:r>
            <a:r>
              <a:rPr lang="en-GB" sz="573" dirty="0" err="1">
                <a:latin typeface="+mj-lt"/>
              </a:rPr>
              <a:t>Ilfeld</a:t>
            </a:r>
            <a:r>
              <a:rPr lang="en-GB" sz="573" dirty="0">
                <a:latin typeface="+mj-lt"/>
              </a:rPr>
              <a:t> BM.  Continuous peripheral nerve blocks: A review of the published evidence. </a:t>
            </a:r>
            <a:r>
              <a:rPr lang="en-GB" sz="573" dirty="0" err="1">
                <a:latin typeface="+mj-lt"/>
              </a:rPr>
              <a:t>Anesth</a:t>
            </a:r>
            <a:r>
              <a:rPr lang="en-GB" sz="573" dirty="0">
                <a:latin typeface="+mj-lt"/>
              </a:rPr>
              <a:t> </a:t>
            </a:r>
            <a:r>
              <a:rPr lang="en-GB" sz="573" dirty="0" err="1">
                <a:latin typeface="+mj-lt"/>
              </a:rPr>
              <a:t>Analg</a:t>
            </a:r>
            <a:r>
              <a:rPr lang="en-GB" sz="573" dirty="0">
                <a:latin typeface="+mj-lt"/>
              </a:rPr>
              <a:t> ; 113: 904–925.2011 </a:t>
            </a:r>
          </a:p>
          <a:p>
            <a:pPr lvl="0"/>
            <a:r>
              <a:rPr lang="en-US" sz="573" dirty="0">
                <a:latin typeface="+mj-lt"/>
              </a:rPr>
              <a:t>2. National Confidential Enquiry into Patient Outcomes and Death. Lower Limb Amputation: Working Together November. 2014</a:t>
            </a:r>
            <a:endParaRPr lang="en-GB" sz="573" dirty="0">
              <a:latin typeface="+mj-lt"/>
            </a:endParaRPr>
          </a:p>
        </p:txBody>
      </p:sp>
      <p:graphicFrame>
        <p:nvGraphicFramePr>
          <p:cNvPr id="18" name="Chart 17">
            <a:extLst>
              <a:ext uri="{FF2B5EF4-FFF2-40B4-BE49-F238E27FC236}">
                <a16:creationId xmlns:a16="http://schemas.microsoft.com/office/drawing/2014/main" id="{88F9472C-BFFB-5B48-BCD3-CDDA939D7577}"/>
              </a:ext>
            </a:extLst>
          </p:cNvPr>
          <p:cNvGraphicFramePr/>
          <p:nvPr>
            <p:extLst>
              <p:ext uri="{D42A27DB-BD31-4B8C-83A1-F6EECF244321}">
                <p14:modId xmlns:p14="http://schemas.microsoft.com/office/powerpoint/2010/main" val="360681592"/>
              </p:ext>
            </p:extLst>
          </p:nvPr>
        </p:nvGraphicFramePr>
        <p:xfrm>
          <a:off x="3925583" y="2402245"/>
          <a:ext cx="4224000" cy="1584000"/>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8">
            <a:extLst>
              <a:ext uri="{FF2B5EF4-FFF2-40B4-BE49-F238E27FC236}">
                <a16:creationId xmlns:a16="http://schemas.microsoft.com/office/drawing/2014/main" id="{59B11AF4-2400-0948-A60D-7DBAD48FD45F}"/>
              </a:ext>
            </a:extLst>
          </p:cNvPr>
          <p:cNvPicPr>
            <a:picLocks noChangeAspect="1"/>
          </p:cNvPicPr>
          <p:nvPr/>
        </p:nvPicPr>
        <p:blipFill>
          <a:blip r:embed="rId4"/>
          <a:stretch>
            <a:fillRect/>
          </a:stretch>
        </p:blipFill>
        <p:spPr>
          <a:xfrm>
            <a:off x="10532020" y="3098630"/>
            <a:ext cx="1368000" cy="2983641"/>
          </a:xfrm>
          <a:prstGeom prst="rect">
            <a:avLst/>
          </a:prstGeom>
        </p:spPr>
      </p:pic>
      <p:pic>
        <p:nvPicPr>
          <p:cNvPr id="23" name="Picture 22">
            <a:extLst>
              <a:ext uri="{FF2B5EF4-FFF2-40B4-BE49-F238E27FC236}">
                <a16:creationId xmlns:a16="http://schemas.microsoft.com/office/drawing/2014/main" id="{841A7403-16CA-7C41-9D95-F024530C9D47}"/>
              </a:ext>
            </a:extLst>
          </p:cNvPr>
          <p:cNvPicPr>
            <a:picLocks noChangeAspect="1"/>
          </p:cNvPicPr>
          <p:nvPr/>
        </p:nvPicPr>
        <p:blipFill>
          <a:blip r:embed="rId5"/>
          <a:stretch>
            <a:fillRect/>
          </a:stretch>
        </p:blipFill>
        <p:spPr>
          <a:xfrm>
            <a:off x="10791729" y="351708"/>
            <a:ext cx="1343451" cy="274867"/>
          </a:xfrm>
          <a:prstGeom prst="rect">
            <a:avLst/>
          </a:prstGeom>
        </p:spPr>
      </p:pic>
      <p:sp>
        <p:nvSpPr>
          <p:cNvPr id="26" name="Content Placeholder 5">
            <a:extLst>
              <a:ext uri="{FF2B5EF4-FFF2-40B4-BE49-F238E27FC236}">
                <a16:creationId xmlns:a16="http://schemas.microsoft.com/office/drawing/2014/main" id="{186F4A3F-C216-234F-93CB-66F42F9188CA}"/>
              </a:ext>
            </a:extLst>
          </p:cNvPr>
          <p:cNvSpPr txBox="1">
            <a:spLocks/>
          </p:cNvSpPr>
          <p:nvPr/>
        </p:nvSpPr>
        <p:spPr>
          <a:xfrm>
            <a:off x="3714845" y="4174123"/>
            <a:ext cx="4800000" cy="974868"/>
          </a:xfrm>
          <a:prstGeom prst="rect">
            <a:avLst/>
          </a:prstGeom>
          <a:ln>
            <a:noFill/>
          </a:ln>
        </p:spPr>
        <p:txBody>
          <a:bodyPr vert="horz" lIns="61263" tIns="30631" rIns="61263" bIns="30631" rtlCol="0">
            <a:noAutofit/>
          </a:bodyPr>
          <a:lstStyle>
            <a:lvl1pPr marL="341208" indent="-341208" algn="l" defTabSz="1364833" rtl="0" eaLnBrk="1" latinLnBrk="0" hangingPunct="1">
              <a:lnSpc>
                <a:spcPct val="90000"/>
              </a:lnSpc>
              <a:spcBef>
                <a:spcPts val="1493"/>
              </a:spcBef>
              <a:buFont typeface="Arial" panose="020B0604020202020204" pitchFamily="34" charset="0"/>
              <a:buChar char="•"/>
              <a:defRPr sz="4179" kern="1200">
                <a:solidFill>
                  <a:schemeClr val="tx1"/>
                </a:solidFill>
                <a:latin typeface="+mn-lt"/>
                <a:ea typeface="+mn-ea"/>
                <a:cs typeface="+mn-cs"/>
              </a:defRPr>
            </a:lvl1pPr>
            <a:lvl2pPr marL="1023625" indent="-341208" algn="l" defTabSz="1364833" rtl="0" eaLnBrk="1" latinLnBrk="0" hangingPunct="1">
              <a:lnSpc>
                <a:spcPct val="90000"/>
              </a:lnSpc>
              <a:spcBef>
                <a:spcPts val="746"/>
              </a:spcBef>
              <a:buFont typeface="Arial" panose="020B0604020202020204" pitchFamily="34" charset="0"/>
              <a:buChar char="•"/>
              <a:defRPr sz="3582" kern="1200">
                <a:solidFill>
                  <a:schemeClr val="tx1"/>
                </a:solidFill>
                <a:latin typeface="+mn-lt"/>
                <a:ea typeface="+mn-ea"/>
                <a:cs typeface="+mn-cs"/>
              </a:defRPr>
            </a:lvl2pPr>
            <a:lvl3pPr marL="1706042" indent="-341208" algn="l" defTabSz="1364833" rtl="0" eaLnBrk="1" latinLnBrk="0" hangingPunct="1">
              <a:lnSpc>
                <a:spcPct val="90000"/>
              </a:lnSpc>
              <a:spcBef>
                <a:spcPts val="746"/>
              </a:spcBef>
              <a:buFont typeface="Arial" panose="020B0604020202020204" pitchFamily="34" charset="0"/>
              <a:buChar char="•"/>
              <a:defRPr sz="2985" kern="1200">
                <a:solidFill>
                  <a:schemeClr val="tx1"/>
                </a:solidFill>
                <a:latin typeface="+mn-lt"/>
                <a:ea typeface="+mn-ea"/>
                <a:cs typeface="+mn-cs"/>
              </a:defRPr>
            </a:lvl3pPr>
            <a:lvl4pPr marL="2388459" indent="-341208" algn="l" defTabSz="1364833" rtl="0" eaLnBrk="1" latinLnBrk="0" hangingPunct="1">
              <a:lnSpc>
                <a:spcPct val="90000"/>
              </a:lnSpc>
              <a:spcBef>
                <a:spcPts val="746"/>
              </a:spcBef>
              <a:buFont typeface="Arial" panose="020B0604020202020204" pitchFamily="34" charset="0"/>
              <a:buChar char="•"/>
              <a:defRPr sz="2687" kern="1200">
                <a:solidFill>
                  <a:schemeClr val="tx1"/>
                </a:solidFill>
                <a:latin typeface="+mn-lt"/>
                <a:ea typeface="+mn-ea"/>
                <a:cs typeface="+mn-cs"/>
              </a:defRPr>
            </a:lvl4pPr>
            <a:lvl5pPr marL="3070875" indent="-341208" algn="l" defTabSz="1364833" rtl="0" eaLnBrk="1" latinLnBrk="0" hangingPunct="1">
              <a:lnSpc>
                <a:spcPct val="90000"/>
              </a:lnSpc>
              <a:spcBef>
                <a:spcPts val="746"/>
              </a:spcBef>
              <a:buFont typeface="Arial" panose="020B0604020202020204" pitchFamily="34" charset="0"/>
              <a:buChar char="•"/>
              <a:defRPr sz="2687" kern="1200">
                <a:solidFill>
                  <a:schemeClr val="tx1"/>
                </a:solidFill>
                <a:latin typeface="+mn-lt"/>
                <a:ea typeface="+mn-ea"/>
                <a:cs typeface="+mn-cs"/>
              </a:defRPr>
            </a:lvl5pPr>
            <a:lvl6pPr marL="3753292" indent="-341208" algn="l" defTabSz="1364833" rtl="0" eaLnBrk="1" latinLnBrk="0" hangingPunct="1">
              <a:lnSpc>
                <a:spcPct val="90000"/>
              </a:lnSpc>
              <a:spcBef>
                <a:spcPts val="746"/>
              </a:spcBef>
              <a:buFont typeface="Arial" panose="020B0604020202020204" pitchFamily="34" charset="0"/>
              <a:buChar char="•"/>
              <a:defRPr sz="2687" kern="1200">
                <a:solidFill>
                  <a:schemeClr val="tx1"/>
                </a:solidFill>
                <a:latin typeface="+mn-lt"/>
                <a:ea typeface="+mn-ea"/>
                <a:cs typeface="+mn-cs"/>
              </a:defRPr>
            </a:lvl6pPr>
            <a:lvl7pPr marL="4435709" indent="-341208" algn="l" defTabSz="1364833" rtl="0" eaLnBrk="1" latinLnBrk="0" hangingPunct="1">
              <a:lnSpc>
                <a:spcPct val="90000"/>
              </a:lnSpc>
              <a:spcBef>
                <a:spcPts val="746"/>
              </a:spcBef>
              <a:buFont typeface="Arial" panose="020B0604020202020204" pitchFamily="34" charset="0"/>
              <a:buChar char="•"/>
              <a:defRPr sz="2687" kern="1200">
                <a:solidFill>
                  <a:schemeClr val="tx1"/>
                </a:solidFill>
                <a:latin typeface="+mn-lt"/>
                <a:ea typeface="+mn-ea"/>
                <a:cs typeface="+mn-cs"/>
              </a:defRPr>
            </a:lvl7pPr>
            <a:lvl8pPr marL="5118125" indent="-341208" algn="l" defTabSz="1364833" rtl="0" eaLnBrk="1" latinLnBrk="0" hangingPunct="1">
              <a:lnSpc>
                <a:spcPct val="90000"/>
              </a:lnSpc>
              <a:spcBef>
                <a:spcPts val="746"/>
              </a:spcBef>
              <a:buFont typeface="Arial" panose="020B0604020202020204" pitchFamily="34" charset="0"/>
              <a:buChar char="•"/>
              <a:defRPr sz="2687" kern="1200">
                <a:solidFill>
                  <a:schemeClr val="tx1"/>
                </a:solidFill>
                <a:latin typeface="+mn-lt"/>
                <a:ea typeface="+mn-ea"/>
                <a:cs typeface="+mn-cs"/>
              </a:defRPr>
            </a:lvl8pPr>
            <a:lvl9pPr marL="5800542" indent="-341208" algn="l" defTabSz="1364833" rtl="0" eaLnBrk="1" latinLnBrk="0" hangingPunct="1">
              <a:lnSpc>
                <a:spcPct val="90000"/>
              </a:lnSpc>
              <a:spcBef>
                <a:spcPts val="746"/>
              </a:spcBef>
              <a:buFont typeface="Arial" panose="020B0604020202020204" pitchFamily="34" charset="0"/>
              <a:buChar char="•"/>
              <a:defRPr sz="2687" kern="1200">
                <a:solidFill>
                  <a:schemeClr val="tx1"/>
                </a:solidFill>
                <a:latin typeface="+mn-lt"/>
                <a:ea typeface="+mn-ea"/>
                <a:cs typeface="+mn-cs"/>
              </a:defRPr>
            </a:lvl9pPr>
          </a:lstStyle>
          <a:p>
            <a:pPr marL="0" indent="0" algn="just">
              <a:lnSpc>
                <a:spcPct val="100000"/>
              </a:lnSpc>
              <a:spcBef>
                <a:spcPts val="0"/>
              </a:spcBef>
              <a:buNone/>
            </a:pPr>
            <a:r>
              <a:rPr lang="en-GB" sz="1067" dirty="0">
                <a:latin typeface="+mj-lt"/>
              </a:rPr>
              <a:t>In the postoperative period, Day 1-5, mean immediate-release opioid consumption was 16.1mg/day and mean prolonged-release opioid consumption was 11.6mg/day. (Figure2)  This was in comparison to the audit in October 2021 that found mean opioid use of 24.1mg/day and 21mg/day respectively.  Opioid side effects reported were sedation (18%), constipation (13%) and nausea or vomiting (8%).  Fifty-percent of patients reported neuropathic pain. No signs or symptoms of local anaesthetic toxicity were reported. </a:t>
            </a:r>
          </a:p>
        </p:txBody>
      </p:sp>
      <p:graphicFrame>
        <p:nvGraphicFramePr>
          <p:cNvPr id="27" name="Content Placeholder 3">
            <a:extLst>
              <a:ext uri="{FF2B5EF4-FFF2-40B4-BE49-F238E27FC236}">
                <a16:creationId xmlns:a16="http://schemas.microsoft.com/office/drawing/2014/main" id="{1E791E8D-10FB-3148-81BF-F658D8D16CC2}"/>
              </a:ext>
            </a:extLst>
          </p:cNvPr>
          <p:cNvGraphicFramePr>
            <a:graphicFrameLocks/>
          </p:cNvGraphicFramePr>
          <p:nvPr>
            <p:extLst>
              <p:ext uri="{D42A27DB-BD31-4B8C-83A1-F6EECF244321}">
                <p14:modId xmlns:p14="http://schemas.microsoft.com/office/powerpoint/2010/main" val="2095301608"/>
              </p:ext>
            </p:extLst>
          </p:nvPr>
        </p:nvGraphicFramePr>
        <p:xfrm>
          <a:off x="3985384" y="5390997"/>
          <a:ext cx="4232276" cy="1161601"/>
        </p:xfrm>
        <a:graphic>
          <a:graphicData uri="http://schemas.openxmlformats.org/drawingml/2006/table">
            <a:tbl>
              <a:tblPr firstRow="1" bandRow="1">
                <a:tableStyleId>{5C22544A-7EE6-4342-B048-85BDC9FD1C3A}</a:tableStyleId>
              </a:tblPr>
              <a:tblGrid>
                <a:gridCol w="2058161">
                  <a:extLst>
                    <a:ext uri="{9D8B030D-6E8A-4147-A177-3AD203B41FA5}">
                      <a16:colId xmlns:a16="http://schemas.microsoft.com/office/drawing/2014/main" val="275787236"/>
                    </a:ext>
                  </a:extLst>
                </a:gridCol>
                <a:gridCol w="434823">
                  <a:extLst>
                    <a:ext uri="{9D8B030D-6E8A-4147-A177-3AD203B41FA5}">
                      <a16:colId xmlns:a16="http://schemas.microsoft.com/office/drawing/2014/main" val="1389083698"/>
                    </a:ext>
                  </a:extLst>
                </a:gridCol>
                <a:gridCol w="434823">
                  <a:extLst>
                    <a:ext uri="{9D8B030D-6E8A-4147-A177-3AD203B41FA5}">
                      <a16:colId xmlns:a16="http://schemas.microsoft.com/office/drawing/2014/main" val="336115100"/>
                    </a:ext>
                  </a:extLst>
                </a:gridCol>
                <a:gridCol w="434823">
                  <a:extLst>
                    <a:ext uri="{9D8B030D-6E8A-4147-A177-3AD203B41FA5}">
                      <a16:colId xmlns:a16="http://schemas.microsoft.com/office/drawing/2014/main" val="3816924302"/>
                    </a:ext>
                  </a:extLst>
                </a:gridCol>
                <a:gridCol w="434823">
                  <a:extLst>
                    <a:ext uri="{9D8B030D-6E8A-4147-A177-3AD203B41FA5}">
                      <a16:colId xmlns:a16="http://schemas.microsoft.com/office/drawing/2014/main" val="3779035360"/>
                    </a:ext>
                  </a:extLst>
                </a:gridCol>
                <a:gridCol w="434823">
                  <a:extLst>
                    <a:ext uri="{9D8B030D-6E8A-4147-A177-3AD203B41FA5}">
                      <a16:colId xmlns:a16="http://schemas.microsoft.com/office/drawing/2014/main" val="1003660018"/>
                    </a:ext>
                  </a:extLst>
                </a:gridCol>
              </a:tblGrid>
              <a:tr h="183547">
                <a:tc>
                  <a:txBody>
                    <a:bodyPr/>
                    <a:lstStyle/>
                    <a:p>
                      <a:endParaRPr lang="en-GB" sz="800" dirty="0">
                        <a:latin typeface="+mj-lt"/>
                      </a:endParaRPr>
                    </a:p>
                  </a:txBody>
                  <a:tcPr marL="30631" marR="30631" marT="30631" marB="30631"/>
                </a:tc>
                <a:tc>
                  <a:txBody>
                    <a:bodyPr/>
                    <a:lstStyle/>
                    <a:p>
                      <a:pPr algn="ctr"/>
                      <a:r>
                        <a:rPr lang="en-GB" sz="800" dirty="0">
                          <a:latin typeface="+mj-lt"/>
                        </a:rPr>
                        <a:t>Day 1</a:t>
                      </a:r>
                    </a:p>
                  </a:txBody>
                  <a:tcPr marL="30631" marR="30631" marT="30631" marB="30631"/>
                </a:tc>
                <a:tc>
                  <a:txBody>
                    <a:bodyPr/>
                    <a:lstStyle/>
                    <a:p>
                      <a:pPr algn="ctr"/>
                      <a:r>
                        <a:rPr lang="en-GB" sz="800" dirty="0">
                          <a:latin typeface="+mj-lt"/>
                        </a:rPr>
                        <a:t>Day 2</a:t>
                      </a:r>
                    </a:p>
                  </a:txBody>
                  <a:tcPr marL="30631" marR="30631" marT="30631" marB="30631"/>
                </a:tc>
                <a:tc>
                  <a:txBody>
                    <a:bodyPr/>
                    <a:lstStyle/>
                    <a:p>
                      <a:pPr algn="ctr"/>
                      <a:r>
                        <a:rPr lang="en-GB" sz="800" dirty="0">
                          <a:latin typeface="+mj-lt"/>
                        </a:rPr>
                        <a:t>Day 3</a:t>
                      </a:r>
                    </a:p>
                  </a:txBody>
                  <a:tcPr marL="30631" marR="30631" marT="30631" marB="30631"/>
                </a:tc>
                <a:tc>
                  <a:txBody>
                    <a:bodyPr/>
                    <a:lstStyle/>
                    <a:p>
                      <a:pPr algn="ctr"/>
                      <a:r>
                        <a:rPr lang="en-GB" sz="800" dirty="0">
                          <a:latin typeface="+mj-lt"/>
                        </a:rPr>
                        <a:t>Day 4</a:t>
                      </a:r>
                    </a:p>
                  </a:txBody>
                  <a:tcPr marL="30631" marR="30631" marT="30631" marB="30631"/>
                </a:tc>
                <a:tc>
                  <a:txBody>
                    <a:bodyPr/>
                    <a:lstStyle/>
                    <a:p>
                      <a:pPr algn="ctr"/>
                      <a:r>
                        <a:rPr lang="en-GB" sz="800" dirty="0">
                          <a:latin typeface="+mj-lt"/>
                        </a:rPr>
                        <a:t>Day 5</a:t>
                      </a:r>
                    </a:p>
                  </a:txBody>
                  <a:tcPr marL="30631" marR="30631" marT="30631" marB="30631"/>
                </a:tc>
                <a:extLst>
                  <a:ext uri="{0D108BD9-81ED-4DB2-BD59-A6C34878D82A}">
                    <a16:rowId xmlns:a16="http://schemas.microsoft.com/office/drawing/2014/main" val="129235629"/>
                  </a:ext>
                </a:extLst>
              </a:tr>
              <a:tr h="197925">
                <a:tc>
                  <a:txBody>
                    <a:bodyPr/>
                    <a:lstStyle/>
                    <a:p>
                      <a:r>
                        <a:rPr lang="en-GB" sz="800" dirty="0">
                          <a:latin typeface="+mj-lt"/>
                        </a:rPr>
                        <a:t>Mean weak opioid consumption (mg MME/day)</a:t>
                      </a:r>
                    </a:p>
                  </a:txBody>
                  <a:tcPr marL="30631" marR="30631" marT="30631" marB="30631"/>
                </a:tc>
                <a:tc>
                  <a:txBody>
                    <a:bodyPr/>
                    <a:lstStyle/>
                    <a:p>
                      <a:pPr algn="ctr"/>
                      <a:r>
                        <a:rPr lang="en-GB" sz="800" dirty="0">
                          <a:latin typeface="+mj-lt"/>
                        </a:rPr>
                        <a:t>5.9</a:t>
                      </a:r>
                    </a:p>
                  </a:txBody>
                  <a:tcPr marL="30631" marR="30631" marT="30631" marB="30631"/>
                </a:tc>
                <a:tc>
                  <a:txBody>
                    <a:bodyPr/>
                    <a:lstStyle/>
                    <a:p>
                      <a:pPr algn="ctr"/>
                      <a:r>
                        <a:rPr lang="en-GB" sz="800" dirty="0">
                          <a:latin typeface="+mj-lt"/>
                        </a:rPr>
                        <a:t>3.5</a:t>
                      </a:r>
                    </a:p>
                  </a:txBody>
                  <a:tcPr marL="30631" marR="30631" marT="30631" marB="30631"/>
                </a:tc>
                <a:tc>
                  <a:txBody>
                    <a:bodyPr/>
                    <a:lstStyle/>
                    <a:p>
                      <a:pPr algn="ctr"/>
                      <a:r>
                        <a:rPr lang="en-GB" sz="800" dirty="0">
                          <a:latin typeface="+mj-lt"/>
                        </a:rPr>
                        <a:t>3.4</a:t>
                      </a:r>
                    </a:p>
                  </a:txBody>
                  <a:tcPr marL="30631" marR="30631" marT="30631" marB="30631"/>
                </a:tc>
                <a:tc>
                  <a:txBody>
                    <a:bodyPr/>
                    <a:lstStyle/>
                    <a:p>
                      <a:pPr algn="ctr"/>
                      <a:r>
                        <a:rPr lang="en-GB" sz="800" dirty="0">
                          <a:latin typeface="+mj-lt"/>
                        </a:rPr>
                        <a:t>3.3</a:t>
                      </a:r>
                    </a:p>
                  </a:txBody>
                  <a:tcPr marL="30631" marR="30631" marT="30631" marB="30631"/>
                </a:tc>
                <a:tc>
                  <a:txBody>
                    <a:bodyPr/>
                    <a:lstStyle/>
                    <a:p>
                      <a:pPr algn="ctr"/>
                      <a:r>
                        <a:rPr lang="en-GB" sz="800" dirty="0">
                          <a:latin typeface="+mj-lt"/>
                        </a:rPr>
                        <a:t>3.4</a:t>
                      </a:r>
                    </a:p>
                  </a:txBody>
                  <a:tcPr marL="30631" marR="30631" marT="30631" marB="30631"/>
                </a:tc>
                <a:extLst>
                  <a:ext uri="{0D108BD9-81ED-4DB2-BD59-A6C34878D82A}">
                    <a16:rowId xmlns:a16="http://schemas.microsoft.com/office/drawing/2014/main" val="2418867714"/>
                  </a:ext>
                </a:extLst>
              </a:tr>
              <a:tr h="194068">
                <a:tc>
                  <a:txBody>
                    <a:bodyPr/>
                    <a:lstStyle/>
                    <a:p>
                      <a:r>
                        <a:rPr lang="en-GB" sz="800" dirty="0">
                          <a:latin typeface="+mj-lt"/>
                        </a:rPr>
                        <a:t>Mean IR morphine consumption (mg)</a:t>
                      </a:r>
                    </a:p>
                  </a:txBody>
                  <a:tcPr marL="30631" marR="30631" marT="30631" marB="30631"/>
                </a:tc>
                <a:tc>
                  <a:txBody>
                    <a:bodyPr/>
                    <a:lstStyle/>
                    <a:p>
                      <a:pPr algn="ctr"/>
                      <a:r>
                        <a:rPr lang="en-GB" sz="800" dirty="0">
                          <a:latin typeface="+mj-lt"/>
                        </a:rPr>
                        <a:t>19.4</a:t>
                      </a:r>
                    </a:p>
                  </a:txBody>
                  <a:tcPr marL="30631" marR="30631" marT="30631" marB="30631"/>
                </a:tc>
                <a:tc>
                  <a:txBody>
                    <a:bodyPr/>
                    <a:lstStyle/>
                    <a:p>
                      <a:pPr algn="ctr"/>
                      <a:r>
                        <a:rPr lang="en-GB" sz="800" dirty="0">
                          <a:latin typeface="+mj-lt"/>
                        </a:rPr>
                        <a:t>23.1</a:t>
                      </a:r>
                    </a:p>
                  </a:txBody>
                  <a:tcPr marL="30631" marR="30631" marT="30631" marB="30631"/>
                </a:tc>
                <a:tc>
                  <a:txBody>
                    <a:bodyPr/>
                    <a:lstStyle/>
                    <a:p>
                      <a:pPr algn="ctr"/>
                      <a:r>
                        <a:rPr lang="en-GB" sz="800" dirty="0">
                          <a:latin typeface="+mj-lt"/>
                        </a:rPr>
                        <a:t>15.1</a:t>
                      </a:r>
                    </a:p>
                  </a:txBody>
                  <a:tcPr marL="30631" marR="30631" marT="30631" marB="30631"/>
                </a:tc>
                <a:tc>
                  <a:txBody>
                    <a:bodyPr/>
                    <a:lstStyle/>
                    <a:p>
                      <a:pPr algn="ctr"/>
                      <a:r>
                        <a:rPr lang="en-GB" sz="800" dirty="0">
                          <a:latin typeface="+mj-lt"/>
                        </a:rPr>
                        <a:t>10.1</a:t>
                      </a:r>
                    </a:p>
                  </a:txBody>
                  <a:tcPr marL="30631" marR="30631" marT="30631" marB="30631"/>
                </a:tc>
                <a:tc>
                  <a:txBody>
                    <a:bodyPr/>
                    <a:lstStyle/>
                    <a:p>
                      <a:pPr algn="ctr"/>
                      <a:r>
                        <a:rPr lang="en-GB" sz="800" dirty="0">
                          <a:latin typeface="+mj-lt"/>
                        </a:rPr>
                        <a:t>12.9</a:t>
                      </a:r>
                    </a:p>
                  </a:txBody>
                  <a:tcPr marL="30631" marR="30631" marT="30631" marB="30631"/>
                </a:tc>
                <a:extLst>
                  <a:ext uri="{0D108BD9-81ED-4DB2-BD59-A6C34878D82A}">
                    <a16:rowId xmlns:a16="http://schemas.microsoft.com/office/drawing/2014/main" val="278933204"/>
                  </a:ext>
                </a:extLst>
              </a:tr>
              <a:tr h="194068">
                <a:tc>
                  <a:txBody>
                    <a:bodyPr/>
                    <a:lstStyle/>
                    <a:p>
                      <a:r>
                        <a:rPr lang="en-GB" sz="800" dirty="0">
                          <a:latin typeface="+mj-lt"/>
                        </a:rPr>
                        <a:t>Mean MR opioid consumption (mg)</a:t>
                      </a:r>
                    </a:p>
                  </a:txBody>
                  <a:tcPr marL="30631" marR="30631" marT="30631" marB="30631"/>
                </a:tc>
                <a:tc>
                  <a:txBody>
                    <a:bodyPr/>
                    <a:lstStyle/>
                    <a:p>
                      <a:pPr algn="ctr"/>
                      <a:r>
                        <a:rPr lang="en-GB" sz="800" dirty="0">
                          <a:latin typeface="+mj-lt"/>
                        </a:rPr>
                        <a:t>13.3</a:t>
                      </a:r>
                    </a:p>
                  </a:txBody>
                  <a:tcPr marL="30631" marR="30631" marT="30631" marB="30631"/>
                </a:tc>
                <a:tc>
                  <a:txBody>
                    <a:bodyPr/>
                    <a:lstStyle/>
                    <a:p>
                      <a:pPr algn="ctr"/>
                      <a:r>
                        <a:rPr lang="en-GB" sz="800" dirty="0">
                          <a:latin typeface="+mj-lt"/>
                        </a:rPr>
                        <a:t>12.0</a:t>
                      </a:r>
                    </a:p>
                  </a:txBody>
                  <a:tcPr marL="30631" marR="30631" marT="30631" marB="30631"/>
                </a:tc>
                <a:tc>
                  <a:txBody>
                    <a:bodyPr/>
                    <a:lstStyle/>
                    <a:p>
                      <a:pPr algn="ctr"/>
                      <a:r>
                        <a:rPr lang="en-GB" sz="800" dirty="0">
                          <a:latin typeface="+mj-lt"/>
                        </a:rPr>
                        <a:t>11.3</a:t>
                      </a:r>
                    </a:p>
                  </a:txBody>
                  <a:tcPr marL="30631" marR="30631" marT="30631" marB="30631"/>
                </a:tc>
                <a:tc>
                  <a:txBody>
                    <a:bodyPr/>
                    <a:lstStyle/>
                    <a:p>
                      <a:pPr algn="ctr"/>
                      <a:r>
                        <a:rPr lang="en-GB" sz="800" dirty="0">
                          <a:latin typeface="+mj-lt"/>
                        </a:rPr>
                        <a:t>11.3</a:t>
                      </a:r>
                    </a:p>
                  </a:txBody>
                  <a:tcPr marL="30631" marR="30631" marT="30631" marB="30631"/>
                </a:tc>
                <a:tc>
                  <a:txBody>
                    <a:bodyPr/>
                    <a:lstStyle/>
                    <a:p>
                      <a:pPr algn="ctr"/>
                      <a:r>
                        <a:rPr lang="en-GB" sz="800" dirty="0">
                          <a:latin typeface="+mj-lt"/>
                        </a:rPr>
                        <a:t>10</a:t>
                      </a:r>
                    </a:p>
                  </a:txBody>
                  <a:tcPr marL="30631" marR="30631" marT="30631" marB="30631"/>
                </a:tc>
                <a:extLst>
                  <a:ext uri="{0D108BD9-81ED-4DB2-BD59-A6C34878D82A}">
                    <a16:rowId xmlns:a16="http://schemas.microsoft.com/office/drawing/2014/main" val="3310128299"/>
                  </a:ext>
                </a:extLst>
              </a:tr>
              <a:tr h="194068">
                <a:tc>
                  <a:txBody>
                    <a:bodyPr/>
                    <a:lstStyle/>
                    <a:p>
                      <a:r>
                        <a:rPr lang="en-GB" sz="800" dirty="0">
                          <a:latin typeface="+mj-lt"/>
                        </a:rPr>
                        <a:t>Mean oxycodone consumption (mg)</a:t>
                      </a:r>
                    </a:p>
                  </a:txBody>
                  <a:tcPr marL="30631" marR="30631" marT="30631" marB="30631"/>
                </a:tc>
                <a:tc>
                  <a:txBody>
                    <a:bodyPr/>
                    <a:lstStyle/>
                    <a:p>
                      <a:pPr algn="ctr"/>
                      <a:r>
                        <a:rPr lang="en-GB" sz="800" dirty="0">
                          <a:latin typeface="+mj-lt"/>
                        </a:rPr>
                        <a:t>0.3</a:t>
                      </a:r>
                    </a:p>
                  </a:txBody>
                  <a:tcPr marL="30631" marR="30631" marT="30631" marB="30631"/>
                </a:tc>
                <a:tc>
                  <a:txBody>
                    <a:bodyPr/>
                    <a:lstStyle/>
                    <a:p>
                      <a:pPr algn="ctr"/>
                      <a:r>
                        <a:rPr lang="en-GB" sz="800" dirty="0">
                          <a:latin typeface="+mj-lt"/>
                        </a:rPr>
                        <a:t>2.2</a:t>
                      </a:r>
                    </a:p>
                  </a:txBody>
                  <a:tcPr marL="30631" marR="30631" marT="30631" marB="30631"/>
                </a:tc>
                <a:tc>
                  <a:txBody>
                    <a:bodyPr/>
                    <a:lstStyle/>
                    <a:p>
                      <a:pPr algn="ctr"/>
                      <a:r>
                        <a:rPr lang="en-GB" sz="800" dirty="0">
                          <a:latin typeface="+mj-lt"/>
                        </a:rPr>
                        <a:t>1.5</a:t>
                      </a:r>
                    </a:p>
                  </a:txBody>
                  <a:tcPr marL="30631" marR="30631" marT="30631" marB="30631"/>
                </a:tc>
                <a:tc>
                  <a:txBody>
                    <a:bodyPr/>
                    <a:lstStyle/>
                    <a:p>
                      <a:pPr algn="ctr"/>
                      <a:r>
                        <a:rPr lang="en-GB" sz="800" dirty="0">
                          <a:latin typeface="+mj-lt"/>
                        </a:rPr>
                        <a:t>1.5</a:t>
                      </a:r>
                    </a:p>
                  </a:txBody>
                  <a:tcPr marL="30631" marR="30631" marT="30631" marB="30631"/>
                </a:tc>
                <a:tc>
                  <a:txBody>
                    <a:bodyPr/>
                    <a:lstStyle/>
                    <a:p>
                      <a:pPr algn="ctr"/>
                      <a:r>
                        <a:rPr lang="en-GB" sz="800" dirty="0">
                          <a:latin typeface="+mj-lt"/>
                        </a:rPr>
                        <a:t>2.5</a:t>
                      </a:r>
                    </a:p>
                  </a:txBody>
                  <a:tcPr marL="30631" marR="30631" marT="30631" marB="30631"/>
                </a:tc>
                <a:extLst>
                  <a:ext uri="{0D108BD9-81ED-4DB2-BD59-A6C34878D82A}">
                    <a16:rowId xmlns:a16="http://schemas.microsoft.com/office/drawing/2014/main" val="3712714261"/>
                  </a:ext>
                </a:extLst>
              </a:tr>
              <a:tr h="197925">
                <a:tc>
                  <a:txBody>
                    <a:bodyPr/>
                    <a:lstStyle/>
                    <a:p>
                      <a:r>
                        <a:rPr lang="en-GB" sz="800" dirty="0">
                          <a:latin typeface="+mj-lt"/>
                        </a:rPr>
                        <a:t>Mean total PO opioid consumption (MME/ day)</a:t>
                      </a:r>
                    </a:p>
                  </a:txBody>
                  <a:tcPr marL="30631" marR="30631" marT="30631" marB="30631"/>
                </a:tc>
                <a:tc>
                  <a:txBody>
                    <a:bodyPr/>
                    <a:lstStyle/>
                    <a:p>
                      <a:pPr algn="ctr"/>
                      <a:r>
                        <a:rPr lang="en-GB" sz="800" dirty="0">
                          <a:latin typeface="+mj-lt"/>
                        </a:rPr>
                        <a:t>38.9</a:t>
                      </a:r>
                    </a:p>
                  </a:txBody>
                  <a:tcPr marL="30631" marR="30631" marT="30631" marB="30631"/>
                </a:tc>
                <a:tc>
                  <a:txBody>
                    <a:bodyPr/>
                    <a:lstStyle/>
                    <a:p>
                      <a:pPr algn="ctr"/>
                      <a:r>
                        <a:rPr lang="en-GB" sz="800" dirty="0">
                          <a:latin typeface="+mj-lt"/>
                        </a:rPr>
                        <a:t>40.9</a:t>
                      </a:r>
                    </a:p>
                  </a:txBody>
                  <a:tcPr marL="30631" marR="30631" marT="30631" marB="30631"/>
                </a:tc>
                <a:tc>
                  <a:txBody>
                    <a:bodyPr/>
                    <a:lstStyle/>
                    <a:p>
                      <a:pPr algn="ctr"/>
                      <a:r>
                        <a:rPr lang="en-GB" sz="800" dirty="0">
                          <a:latin typeface="+mj-lt"/>
                        </a:rPr>
                        <a:t>31.6</a:t>
                      </a:r>
                    </a:p>
                  </a:txBody>
                  <a:tcPr marL="30631" marR="30631" marT="30631" marB="30631"/>
                </a:tc>
                <a:tc>
                  <a:txBody>
                    <a:bodyPr/>
                    <a:lstStyle/>
                    <a:p>
                      <a:pPr algn="ctr"/>
                      <a:r>
                        <a:rPr lang="en-GB" sz="800" dirty="0">
                          <a:latin typeface="+mj-lt"/>
                        </a:rPr>
                        <a:t>26</a:t>
                      </a:r>
                    </a:p>
                  </a:txBody>
                  <a:tcPr marL="30631" marR="30631" marT="30631" marB="30631"/>
                </a:tc>
                <a:tc>
                  <a:txBody>
                    <a:bodyPr/>
                    <a:lstStyle/>
                    <a:p>
                      <a:pPr algn="ctr"/>
                      <a:r>
                        <a:rPr lang="en-GB" sz="800" dirty="0">
                          <a:latin typeface="+mj-lt"/>
                        </a:rPr>
                        <a:t>28.8</a:t>
                      </a:r>
                    </a:p>
                  </a:txBody>
                  <a:tcPr marL="30631" marR="30631" marT="30631" marB="30631"/>
                </a:tc>
                <a:extLst>
                  <a:ext uri="{0D108BD9-81ED-4DB2-BD59-A6C34878D82A}">
                    <a16:rowId xmlns:a16="http://schemas.microsoft.com/office/drawing/2014/main" val="2265104586"/>
                  </a:ext>
                </a:extLst>
              </a:tr>
            </a:tbl>
          </a:graphicData>
        </a:graphic>
      </p:graphicFrame>
      <p:sp>
        <p:nvSpPr>
          <p:cNvPr id="32" name="Rectangle 31">
            <a:extLst>
              <a:ext uri="{FF2B5EF4-FFF2-40B4-BE49-F238E27FC236}">
                <a16:creationId xmlns:a16="http://schemas.microsoft.com/office/drawing/2014/main" id="{BA35BCD2-79E9-9F41-9E19-8D79629C13C5}"/>
              </a:ext>
            </a:extLst>
          </p:cNvPr>
          <p:cNvSpPr/>
          <p:nvPr/>
        </p:nvSpPr>
        <p:spPr>
          <a:xfrm>
            <a:off x="62619" y="31508"/>
            <a:ext cx="12096000" cy="6816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5"/>
          </a:p>
        </p:txBody>
      </p:sp>
      <p:sp>
        <p:nvSpPr>
          <p:cNvPr id="40" name="Content Placeholder 5">
            <a:extLst>
              <a:ext uri="{FF2B5EF4-FFF2-40B4-BE49-F238E27FC236}">
                <a16:creationId xmlns:a16="http://schemas.microsoft.com/office/drawing/2014/main" id="{51C66B18-28A8-6144-93FF-8F503397ADBD}"/>
              </a:ext>
            </a:extLst>
          </p:cNvPr>
          <p:cNvSpPr txBox="1">
            <a:spLocks/>
          </p:cNvSpPr>
          <p:nvPr/>
        </p:nvSpPr>
        <p:spPr>
          <a:xfrm>
            <a:off x="3849447" y="3984108"/>
            <a:ext cx="1952677" cy="265333"/>
          </a:xfrm>
          <a:prstGeom prst="rect">
            <a:avLst/>
          </a:prstGeom>
          <a:ln>
            <a:noFill/>
          </a:ln>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en-GB" sz="800" dirty="0">
                <a:latin typeface="+mj-lt"/>
              </a:rPr>
              <a:t>Figure1 Mean post-operative pain scores </a:t>
            </a:r>
          </a:p>
        </p:txBody>
      </p:sp>
      <p:sp>
        <p:nvSpPr>
          <p:cNvPr id="41" name="Content Placeholder 5">
            <a:extLst>
              <a:ext uri="{FF2B5EF4-FFF2-40B4-BE49-F238E27FC236}">
                <a16:creationId xmlns:a16="http://schemas.microsoft.com/office/drawing/2014/main" id="{275616EC-EEE4-C347-8AFF-635536C10E6E}"/>
              </a:ext>
            </a:extLst>
          </p:cNvPr>
          <p:cNvSpPr txBox="1">
            <a:spLocks/>
          </p:cNvSpPr>
          <p:nvPr/>
        </p:nvSpPr>
        <p:spPr>
          <a:xfrm>
            <a:off x="3894604" y="6549496"/>
            <a:ext cx="1952677" cy="265333"/>
          </a:xfrm>
          <a:prstGeom prst="rect">
            <a:avLst/>
          </a:prstGeom>
          <a:ln>
            <a:noFill/>
          </a:ln>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en-GB" sz="800" dirty="0">
                <a:latin typeface="+mj-lt"/>
              </a:rPr>
              <a:t>Figure 2 Table of opioid consumption</a:t>
            </a:r>
          </a:p>
        </p:txBody>
      </p:sp>
      <p:sp>
        <p:nvSpPr>
          <p:cNvPr id="42" name="Content Placeholder 5">
            <a:extLst>
              <a:ext uri="{FF2B5EF4-FFF2-40B4-BE49-F238E27FC236}">
                <a16:creationId xmlns:a16="http://schemas.microsoft.com/office/drawing/2014/main" id="{3083F9A5-0542-AB46-B3E1-FB66C8763462}"/>
              </a:ext>
            </a:extLst>
          </p:cNvPr>
          <p:cNvSpPr txBox="1">
            <a:spLocks/>
          </p:cNvSpPr>
          <p:nvPr/>
        </p:nvSpPr>
        <p:spPr>
          <a:xfrm>
            <a:off x="10236180" y="6055708"/>
            <a:ext cx="1952677" cy="265333"/>
          </a:xfrm>
          <a:prstGeom prst="rect">
            <a:avLst/>
          </a:prstGeom>
          <a:ln>
            <a:noFill/>
          </a:ln>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en-GB" sz="800" dirty="0">
                <a:latin typeface="+mj-lt"/>
              </a:rPr>
              <a:t>Figure 3 Infographic created for the vascular ward outlining management and trouble-shooting of LA nerve catheters</a:t>
            </a:r>
          </a:p>
        </p:txBody>
      </p:sp>
      <p:sp>
        <p:nvSpPr>
          <p:cNvPr id="34" name="Content Placeholder 4">
            <a:extLst>
              <a:ext uri="{FF2B5EF4-FFF2-40B4-BE49-F238E27FC236}">
                <a16:creationId xmlns:a16="http://schemas.microsoft.com/office/drawing/2014/main" id="{FD4FAD4F-3B34-B043-8A7B-268E6A7D5CF8}"/>
              </a:ext>
            </a:extLst>
          </p:cNvPr>
          <p:cNvSpPr txBox="1">
            <a:spLocks/>
          </p:cNvSpPr>
          <p:nvPr/>
        </p:nvSpPr>
        <p:spPr>
          <a:xfrm>
            <a:off x="188565" y="3493823"/>
            <a:ext cx="3552000" cy="1141284"/>
          </a:xfrm>
          <a:prstGeom prst="rect">
            <a:avLst/>
          </a:prstGeom>
          <a:ln>
            <a:noFill/>
          </a:ln>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en-GB" sz="1200" b="1" dirty="0">
                <a:latin typeface="+mj-lt"/>
              </a:rPr>
              <a:t>AIM</a:t>
            </a:r>
          </a:p>
          <a:p>
            <a:pPr marL="0" indent="0" algn="just">
              <a:lnSpc>
                <a:spcPct val="100000"/>
              </a:lnSpc>
              <a:spcBef>
                <a:spcPts val="0"/>
              </a:spcBef>
              <a:buNone/>
            </a:pPr>
            <a:r>
              <a:rPr lang="en-GB" sz="1067" dirty="0">
                <a:latin typeface="+mj-lt"/>
              </a:rPr>
              <a:t>To ascertain the post-operative pain scores and analgesic consumption for patients having undergone a lower limb amputation and who subsequently received a continuous post-operative local anaesthetic infusion (0.125% </a:t>
            </a:r>
            <a:r>
              <a:rPr lang="en-GB" sz="1067" dirty="0" err="1">
                <a:latin typeface="+mj-lt"/>
              </a:rPr>
              <a:t>Levobupivicaine</a:t>
            </a:r>
            <a:r>
              <a:rPr lang="en-GB" sz="1067" dirty="0">
                <a:latin typeface="+mj-lt"/>
              </a:rPr>
              <a:t> at 6-10 ml/h for up to 5 day) via a sciatic nerve catheter left in-situ.</a:t>
            </a:r>
          </a:p>
        </p:txBody>
      </p:sp>
    </p:spTree>
    <p:extLst>
      <p:ext uri="{BB962C8B-B14F-4D97-AF65-F5344CB8AC3E}">
        <p14:creationId xmlns:p14="http://schemas.microsoft.com/office/powerpoint/2010/main" val="8935721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875911D9-3918-4784-A0FA-76099D153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9a593-3265-4a49-b71d-8db4c0af5911"/>
    <ds:schemaRef ds:uri="eef307fe-dfcd-4dc4-b0dc-232c2dad2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EA1412-B722-402E-BCBB-823BB854DF34}">
  <ds:schemaRefs>
    <ds:schemaRef ds:uri="http://schemas.microsoft.com/sharepoint/v3/contenttype/forms"/>
  </ds:schemaRefs>
</ds:datastoreItem>
</file>

<file path=customXml/itemProps3.xml><?xml version="1.0" encoding="utf-8"?>
<ds:datastoreItem xmlns:ds="http://schemas.openxmlformats.org/officeDocument/2006/customXml" ds:itemID="{D7721EA5-41C0-40C4-8C72-568D2F28BCE0}">
  <ds:schemaRefs>
    <ds:schemaRef ds:uri="http://purl.org/dc/dcmitype/"/>
    <ds:schemaRef ds:uri="http://schemas.microsoft.com/office/2006/documentManagement/types"/>
    <ds:schemaRef ds:uri="eef307fe-dfcd-4dc4-b0dc-232c2dad2b81"/>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ec49a593-3265-4a49-b71d-8db4c0af591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5687</TotalTime>
  <Words>861</Words>
  <Application>Microsoft Office PowerPoint</Application>
  <PresentationFormat>Widescreen</PresentationFormat>
  <Paragraphs>62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A service evaluation of the newly introduced sciatic nerve local anaesthetic infusion catheters for acute pain management of major lower limb amputations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evaluation of the newly introduced sciatic nerve local anaesthetic infusion catheters for  acute pain management of major lower limb amputations</dc:title>
  <dc:creator>Microsoft Office User</dc:creator>
  <cp:lastModifiedBy>Lia Bover Armstrong</cp:lastModifiedBy>
  <cp:revision>37</cp:revision>
  <dcterms:created xsi:type="dcterms:W3CDTF">2023-03-03T11:25:58Z</dcterms:created>
  <dcterms:modified xsi:type="dcterms:W3CDTF">2023-05-16T08:55:48Z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y fmtid="{D5CDD505-2E9C-101B-9397-08002B2CF9AE}" pid="3" name="MediaServiceImageTags">
    <vt:lpwstr/>
  </property>
</Properties>
</file>